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4"/>
    <p:sldMasterId id="2147483796" r:id="rId5"/>
  </p:sldMasterIdLst>
  <p:notesMasterIdLst>
    <p:notesMasterId r:id="rId21"/>
  </p:notesMasterIdLst>
  <p:handoutMasterIdLst>
    <p:handoutMasterId r:id="rId22"/>
  </p:handoutMasterIdLst>
  <p:sldIdLst>
    <p:sldId id="958" r:id="rId6"/>
    <p:sldId id="965" r:id="rId7"/>
    <p:sldId id="979" r:id="rId8"/>
    <p:sldId id="1029" r:id="rId9"/>
    <p:sldId id="1009" r:id="rId10"/>
    <p:sldId id="1030" r:id="rId11"/>
    <p:sldId id="1023" r:id="rId12"/>
    <p:sldId id="1025" r:id="rId13"/>
    <p:sldId id="980" r:id="rId14"/>
    <p:sldId id="1026" r:id="rId15"/>
    <p:sldId id="975" r:id="rId16"/>
    <p:sldId id="1027" r:id="rId17"/>
    <p:sldId id="1028" r:id="rId18"/>
    <p:sldId id="389" r:id="rId19"/>
    <p:sldId id="973" r:id="rId20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4085"/>
    <a:srgbClr val="009EE7"/>
    <a:srgbClr val="00AFFF"/>
    <a:srgbClr val="51AADE"/>
    <a:srgbClr val="23B4E9"/>
    <a:srgbClr val="00A4E4"/>
    <a:srgbClr val="4D4D4D"/>
    <a:srgbClr val="404040"/>
    <a:srgbClr val="666666"/>
    <a:srgbClr val="D033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42CA30-131C-4DA1-A3AF-BD1CB6084C94}" v="26" dt="2022-10-27T20:11:28.720"/>
  </p1510:revLst>
</p1510:revInfo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854" autoAdjust="0"/>
  </p:normalViewPr>
  <p:slideViewPr>
    <p:cSldViewPr snapToGrid="0">
      <p:cViewPr varScale="1">
        <p:scale>
          <a:sx n="39" d="100"/>
          <a:sy n="39" d="100"/>
        </p:scale>
        <p:origin x="940" y="44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ale Henini" userId="3eaad783-22d4-48d6-9284-1a0ce2dc5440" providerId="ADAL" clId="{0B96B355-B60F-4B76-BD2B-D2344F5A0384}"/>
    <pc:docChg chg="modSld">
      <pc:chgData name="Manale Henini" userId="3eaad783-22d4-48d6-9284-1a0ce2dc5440" providerId="ADAL" clId="{0B96B355-B60F-4B76-BD2B-D2344F5A0384}" dt="2022-10-27T21:10:24.960" v="4" actId="20577"/>
      <pc:docMkLst>
        <pc:docMk/>
      </pc:docMkLst>
      <pc:sldChg chg="modNotesTx">
        <pc:chgData name="Manale Henini" userId="3eaad783-22d4-48d6-9284-1a0ce2dc5440" providerId="ADAL" clId="{0B96B355-B60F-4B76-BD2B-D2344F5A0384}" dt="2022-10-27T21:10:24.960" v="4" actId="20577"/>
        <pc:sldMkLst>
          <pc:docMk/>
          <pc:sldMk cId="3958768431" sldId="389"/>
        </pc:sldMkLst>
      </pc:sldChg>
      <pc:sldChg chg="modNotesTx">
        <pc:chgData name="Manale Henini" userId="3eaad783-22d4-48d6-9284-1a0ce2dc5440" providerId="ADAL" clId="{0B96B355-B60F-4B76-BD2B-D2344F5A0384}" dt="2022-10-27T21:10:12.315" v="1" actId="20577"/>
        <pc:sldMkLst>
          <pc:docMk/>
          <pc:sldMk cId="949087140" sldId="975"/>
        </pc:sldMkLst>
      </pc:sldChg>
      <pc:sldChg chg="modNotesTx">
        <pc:chgData name="Manale Henini" userId="3eaad783-22d4-48d6-9284-1a0ce2dc5440" providerId="ADAL" clId="{0B96B355-B60F-4B76-BD2B-D2344F5A0384}" dt="2022-10-27T21:10:08.220" v="0" actId="20577"/>
        <pc:sldMkLst>
          <pc:docMk/>
          <pc:sldMk cId="4188607871" sldId="1026"/>
        </pc:sldMkLst>
      </pc:sldChg>
      <pc:sldChg chg="modNotesTx">
        <pc:chgData name="Manale Henini" userId="3eaad783-22d4-48d6-9284-1a0ce2dc5440" providerId="ADAL" clId="{0B96B355-B60F-4B76-BD2B-D2344F5A0384}" dt="2022-10-27T21:10:16.544" v="2" actId="20577"/>
        <pc:sldMkLst>
          <pc:docMk/>
          <pc:sldMk cId="945982386" sldId="1027"/>
        </pc:sldMkLst>
      </pc:sldChg>
      <pc:sldChg chg="modNotesTx">
        <pc:chgData name="Manale Henini" userId="3eaad783-22d4-48d6-9284-1a0ce2dc5440" providerId="ADAL" clId="{0B96B355-B60F-4B76-BD2B-D2344F5A0384}" dt="2022-10-27T21:10:19.997" v="3" actId="20577"/>
        <pc:sldMkLst>
          <pc:docMk/>
          <pc:sldMk cId="3781988419" sldId="1028"/>
        </pc:sldMkLst>
      </pc:sldChg>
    </pc:docChg>
  </pc:docChgLst>
  <pc:docChgLst>
    <pc:chgData name="Emilie Winner" userId="a7ca3e48-6e9b-4659-8ce1-ae7767215fc4" providerId="ADAL" clId="{4E188FD0-5905-AE4C-B4F0-21AABD200B83}"/>
    <pc:docChg chg="custSel modSld">
      <pc:chgData name="Emilie Winner" userId="a7ca3e48-6e9b-4659-8ce1-ae7767215fc4" providerId="ADAL" clId="{4E188FD0-5905-AE4C-B4F0-21AABD200B83}" dt="2022-09-14T20:21:57.422" v="1" actId="478"/>
      <pc:docMkLst>
        <pc:docMk/>
      </pc:docMkLst>
      <pc:sldChg chg="addSp delSp modSp mod">
        <pc:chgData name="Emilie Winner" userId="a7ca3e48-6e9b-4659-8ce1-ae7767215fc4" providerId="ADAL" clId="{4E188FD0-5905-AE4C-B4F0-21AABD200B83}" dt="2022-09-14T20:21:57.422" v="1" actId="478"/>
        <pc:sldMkLst>
          <pc:docMk/>
          <pc:sldMk cId="3683523159" sldId="958"/>
        </pc:sldMkLst>
        <pc:picChg chg="add del mod">
          <ac:chgData name="Emilie Winner" userId="a7ca3e48-6e9b-4659-8ce1-ae7767215fc4" providerId="ADAL" clId="{4E188FD0-5905-AE4C-B4F0-21AABD200B83}" dt="2022-09-14T20:21:57.422" v="1" actId="478"/>
          <ac:picMkLst>
            <pc:docMk/>
            <pc:sldMk cId="3683523159" sldId="958"/>
            <ac:picMk id="3" creationId="{018023CB-7E33-7686-F8F0-E009DF97B79F}"/>
          </ac:picMkLst>
        </pc:picChg>
      </pc:sldChg>
    </pc:docChg>
  </pc:docChgLst>
  <pc:docChgLst>
    <pc:chgData name="Manale Henini" userId="3eaad783-22d4-48d6-9284-1a0ce2dc5440" providerId="ADAL" clId="{AEE0FF18-9CE8-44C0-A8DB-8D564853C601}"/>
    <pc:docChg chg="undo custSel addSld delSld modSld sldOrd">
      <pc:chgData name="Manale Henini" userId="3eaad783-22d4-48d6-9284-1a0ce2dc5440" providerId="ADAL" clId="{AEE0FF18-9CE8-44C0-A8DB-8D564853C601}" dt="2022-10-26T21:08:28.766" v="2858" actId="20577"/>
      <pc:docMkLst>
        <pc:docMk/>
      </pc:docMkLst>
      <pc:sldChg chg="del">
        <pc:chgData name="Manale Henini" userId="3eaad783-22d4-48d6-9284-1a0ce2dc5440" providerId="ADAL" clId="{AEE0FF18-9CE8-44C0-A8DB-8D564853C601}" dt="2022-10-23T21:41:54.129" v="732" actId="2696"/>
        <pc:sldMkLst>
          <pc:docMk/>
          <pc:sldMk cId="3734563452" sldId="263"/>
        </pc:sldMkLst>
      </pc:sldChg>
      <pc:sldChg chg="del">
        <pc:chgData name="Manale Henini" userId="3eaad783-22d4-48d6-9284-1a0ce2dc5440" providerId="ADAL" clId="{AEE0FF18-9CE8-44C0-A8DB-8D564853C601}" dt="2022-10-23T21:41:50.956" v="731" actId="2696"/>
        <pc:sldMkLst>
          <pc:docMk/>
          <pc:sldMk cId="943602780" sldId="265"/>
        </pc:sldMkLst>
      </pc:sldChg>
      <pc:sldChg chg="del">
        <pc:chgData name="Manale Henini" userId="3eaad783-22d4-48d6-9284-1a0ce2dc5440" providerId="ADAL" clId="{AEE0FF18-9CE8-44C0-A8DB-8D564853C601}" dt="2022-10-23T22:36:10.895" v="2597" actId="2696"/>
        <pc:sldMkLst>
          <pc:docMk/>
          <pc:sldMk cId="628834936" sldId="270"/>
        </pc:sldMkLst>
      </pc:sldChg>
      <pc:sldChg chg="del">
        <pc:chgData name="Manale Henini" userId="3eaad783-22d4-48d6-9284-1a0ce2dc5440" providerId="ADAL" clId="{AEE0FF18-9CE8-44C0-A8DB-8D564853C601}" dt="2022-10-23T21:41:58.985" v="734" actId="2696"/>
        <pc:sldMkLst>
          <pc:docMk/>
          <pc:sldMk cId="1981700190" sldId="287"/>
        </pc:sldMkLst>
      </pc:sldChg>
      <pc:sldChg chg="del">
        <pc:chgData name="Manale Henini" userId="3eaad783-22d4-48d6-9284-1a0ce2dc5440" providerId="ADAL" clId="{AEE0FF18-9CE8-44C0-A8DB-8D564853C601}" dt="2022-10-23T21:18:29.726" v="208" actId="2696"/>
        <pc:sldMkLst>
          <pc:docMk/>
          <pc:sldMk cId="913560266" sldId="306"/>
        </pc:sldMkLst>
      </pc:sldChg>
      <pc:sldChg chg="addSp delSp modSp mod ord modNotesTx">
        <pc:chgData name="Manale Henini" userId="3eaad783-22d4-48d6-9284-1a0ce2dc5440" providerId="ADAL" clId="{AEE0FF18-9CE8-44C0-A8DB-8D564853C601}" dt="2022-10-24T01:02:07.378" v="2842"/>
        <pc:sldMkLst>
          <pc:docMk/>
          <pc:sldMk cId="3958768431" sldId="389"/>
        </pc:sldMkLst>
        <pc:spChg chg="add del mod">
          <ac:chgData name="Manale Henini" userId="3eaad783-22d4-48d6-9284-1a0ce2dc5440" providerId="ADAL" clId="{AEE0FF18-9CE8-44C0-A8DB-8D564853C601}" dt="2022-10-23T22:38:53.660" v="2621"/>
          <ac:spMkLst>
            <pc:docMk/>
            <pc:sldMk cId="3958768431" sldId="389"/>
            <ac:spMk id="3" creationId="{760B2A58-82FC-45B7-9C05-5ABB054C8B27}"/>
          </ac:spMkLst>
        </pc:spChg>
        <pc:spChg chg="add del mod">
          <ac:chgData name="Manale Henini" userId="3eaad783-22d4-48d6-9284-1a0ce2dc5440" providerId="ADAL" clId="{AEE0FF18-9CE8-44C0-A8DB-8D564853C601}" dt="2022-10-23T22:40:11.879" v="2634"/>
          <ac:spMkLst>
            <pc:docMk/>
            <pc:sldMk cId="3958768431" sldId="389"/>
            <ac:spMk id="4" creationId="{B9550DC9-69C6-4788-9A8D-23FAC475EF16}"/>
          </ac:spMkLst>
        </pc:spChg>
        <pc:spChg chg="add del mod">
          <ac:chgData name="Manale Henini" userId="3eaad783-22d4-48d6-9284-1a0ce2dc5440" providerId="ADAL" clId="{AEE0FF18-9CE8-44C0-A8DB-8D564853C601}" dt="2022-10-23T22:41:03.767" v="2644"/>
          <ac:spMkLst>
            <pc:docMk/>
            <pc:sldMk cId="3958768431" sldId="389"/>
            <ac:spMk id="5" creationId="{3A62A37E-6F4F-48C1-A4A3-BE01FB260DC5}"/>
          </ac:spMkLst>
        </pc:spChg>
        <pc:spChg chg="mod">
          <ac:chgData name="Manale Henini" userId="3eaad783-22d4-48d6-9284-1a0ce2dc5440" providerId="ADAL" clId="{AEE0FF18-9CE8-44C0-A8DB-8D564853C601}" dt="2022-10-23T22:38:15.908" v="2619" actId="20577"/>
          <ac:spMkLst>
            <pc:docMk/>
            <pc:sldMk cId="3958768431" sldId="389"/>
            <ac:spMk id="13" creationId="{00000000-0000-0000-0000-000000000000}"/>
          </ac:spMkLst>
        </pc:spChg>
        <pc:spChg chg="mod">
          <ac:chgData name="Manale Henini" userId="3eaad783-22d4-48d6-9284-1a0ce2dc5440" providerId="ADAL" clId="{AEE0FF18-9CE8-44C0-A8DB-8D564853C601}" dt="2022-10-23T22:51:27.635" v="2840" actId="14100"/>
          <ac:spMkLst>
            <pc:docMk/>
            <pc:sldMk cId="3958768431" sldId="389"/>
            <ac:spMk id="17" creationId="{00000000-0000-0000-0000-000000000000}"/>
          </ac:spMkLst>
        </pc:spChg>
        <pc:spChg chg="del">
          <ac:chgData name="Manale Henini" userId="3eaad783-22d4-48d6-9284-1a0ce2dc5440" providerId="ADAL" clId="{AEE0FF18-9CE8-44C0-A8DB-8D564853C601}" dt="2022-10-23T22:42:19.379" v="2649" actId="21"/>
          <ac:spMkLst>
            <pc:docMk/>
            <pc:sldMk cId="3958768431" sldId="389"/>
            <ac:spMk id="24" creationId="{605412C5-A690-3D45-A473-9D720FA543D3}"/>
          </ac:spMkLst>
        </pc:spChg>
        <pc:spChg chg="del mod">
          <ac:chgData name="Manale Henini" userId="3eaad783-22d4-48d6-9284-1a0ce2dc5440" providerId="ADAL" clId="{AEE0FF18-9CE8-44C0-A8DB-8D564853C601}" dt="2022-10-23T22:43:54.217" v="2662" actId="21"/>
          <ac:spMkLst>
            <pc:docMk/>
            <pc:sldMk cId="3958768431" sldId="389"/>
            <ac:spMk id="38" creationId="{00000000-0000-0000-0000-000000000000}"/>
          </ac:spMkLst>
        </pc:spChg>
        <pc:spChg chg="mod">
          <ac:chgData name="Manale Henini" userId="3eaad783-22d4-48d6-9284-1a0ce2dc5440" providerId="ADAL" clId="{AEE0FF18-9CE8-44C0-A8DB-8D564853C601}" dt="2022-10-23T22:51:24.404" v="2839" actId="14100"/>
          <ac:spMkLst>
            <pc:docMk/>
            <pc:sldMk cId="3958768431" sldId="389"/>
            <ac:spMk id="41" creationId="{00000000-0000-0000-0000-000000000000}"/>
          </ac:spMkLst>
        </pc:spChg>
        <pc:spChg chg="del">
          <ac:chgData name="Manale Henini" userId="3eaad783-22d4-48d6-9284-1a0ce2dc5440" providerId="ADAL" clId="{AEE0FF18-9CE8-44C0-A8DB-8D564853C601}" dt="2022-10-23T22:43:47.239" v="2660" actId="21"/>
          <ac:spMkLst>
            <pc:docMk/>
            <pc:sldMk cId="3958768431" sldId="389"/>
            <ac:spMk id="44" creationId="{00000000-0000-0000-0000-000000000000}"/>
          </ac:spMkLst>
        </pc:spChg>
        <pc:picChg chg="add mod">
          <ac:chgData name="Manale Henini" userId="3eaad783-22d4-48d6-9284-1a0ce2dc5440" providerId="ADAL" clId="{AEE0FF18-9CE8-44C0-A8DB-8D564853C601}" dt="2022-10-23T22:51:32.149" v="2841" actId="1076"/>
          <ac:picMkLst>
            <pc:docMk/>
            <pc:sldMk cId="3958768431" sldId="389"/>
            <ac:picMk id="7" creationId="{7A0F2E82-C289-4E66-8DE7-DC62C9B1443C}"/>
          </ac:picMkLst>
        </pc:picChg>
        <pc:picChg chg="del mod">
          <ac:chgData name="Manale Henini" userId="3eaad783-22d4-48d6-9284-1a0ce2dc5440" providerId="ADAL" clId="{AEE0FF18-9CE8-44C0-A8DB-8D564853C601}" dt="2022-10-23T22:38:30.366" v="2620" actId="478"/>
          <ac:picMkLst>
            <pc:docMk/>
            <pc:sldMk cId="3958768431" sldId="389"/>
            <ac:picMk id="9" creationId="{34A2FB30-E5E7-3C45-8604-7C3276F85233}"/>
          </ac:picMkLst>
        </pc:picChg>
        <pc:picChg chg="add del mod">
          <ac:chgData name="Manale Henini" userId="3eaad783-22d4-48d6-9284-1a0ce2dc5440" providerId="ADAL" clId="{AEE0FF18-9CE8-44C0-A8DB-8D564853C601}" dt="2022-10-23T22:40:08.479" v="2633" actId="478"/>
          <ac:picMkLst>
            <pc:docMk/>
            <pc:sldMk cId="3958768431" sldId="389"/>
            <ac:picMk id="2050" creationId="{D87738E5-E0D9-4299-8335-19598ECA3D76}"/>
          </ac:picMkLst>
        </pc:picChg>
        <pc:picChg chg="add del mod">
          <ac:chgData name="Manale Henini" userId="3eaad783-22d4-48d6-9284-1a0ce2dc5440" providerId="ADAL" clId="{AEE0FF18-9CE8-44C0-A8DB-8D564853C601}" dt="2022-10-23T22:40:32.661" v="2639" actId="478"/>
          <ac:picMkLst>
            <pc:docMk/>
            <pc:sldMk cId="3958768431" sldId="389"/>
            <ac:picMk id="2052" creationId="{E3C23F70-0BA6-46D6-8546-C02FBBE1A49E}"/>
          </ac:picMkLst>
        </pc:picChg>
        <pc:picChg chg="add del mod">
          <ac:chgData name="Manale Henini" userId="3eaad783-22d4-48d6-9284-1a0ce2dc5440" providerId="ADAL" clId="{AEE0FF18-9CE8-44C0-A8DB-8D564853C601}" dt="2022-10-23T22:41:01.257" v="2643"/>
          <ac:picMkLst>
            <pc:docMk/>
            <pc:sldMk cId="3958768431" sldId="389"/>
            <ac:picMk id="2054" creationId="{96480D66-4356-4BDE-8283-C06FDB148FF1}"/>
          </ac:picMkLst>
        </pc:picChg>
        <pc:picChg chg="add mod">
          <ac:chgData name="Manale Henini" userId="3eaad783-22d4-48d6-9284-1a0ce2dc5440" providerId="ADAL" clId="{AEE0FF18-9CE8-44C0-A8DB-8D564853C601}" dt="2022-10-23T22:42:44.167" v="2654" actId="14100"/>
          <ac:picMkLst>
            <pc:docMk/>
            <pc:sldMk cId="3958768431" sldId="389"/>
            <ac:picMk id="2056" creationId="{E410F7D8-9824-4D16-9590-5A00BA529742}"/>
          </ac:picMkLst>
        </pc:picChg>
      </pc:sldChg>
      <pc:sldChg chg="del">
        <pc:chgData name="Manale Henini" userId="3eaad783-22d4-48d6-9284-1a0ce2dc5440" providerId="ADAL" clId="{AEE0FF18-9CE8-44C0-A8DB-8D564853C601}" dt="2022-10-23T21:42:11.361" v="739" actId="2696"/>
        <pc:sldMkLst>
          <pc:docMk/>
          <pc:sldMk cId="2799376550" sldId="913"/>
        </pc:sldMkLst>
      </pc:sldChg>
      <pc:sldChg chg="addSp modSp mod">
        <pc:chgData name="Manale Henini" userId="3eaad783-22d4-48d6-9284-1a0ce2dc5440" providerId="ADAL" clId="{AEE0FF18-9CE8-44C0-A8DB-8D564853C601}" dt="2022-10-26T21:08:28.766" v="2858" actId="20577"/>
        <pc:sldMkLst>
          <pc:docMk/>
          <pc:sldMk cId="3683523159" sldId="958"/>
        </pc:sldMkLst>
        <pc:spChg chg="add mod">
          <ac:chgData name="Manale Henini" userId="3eaad783-22d4-48d6-9284-1a0ce2dc5440" providerId="ADAL" clId="{AEE0FF18-9CE8-44C0-A8DB-8D564853C601}" dt="2022-10-23T21:17:53.813" v="207" actId="20577"/>
          <ac:spMkLst>
            <pc:docMk/>
            <pc:sldMk cId="3683523159" sldId="958"/>
            <ac:spMk id="6" creationId="{CF97361A-C5FC-4FD3-877E-8ED45D7DFC7D}"/>
          </ac:spMkLst>
        </pc:spChg>
        <pc:spChg chg="mod">
          <ac:chgData name="Manale Henini" userId="3eaad783-22d4-48d6-9284-1a0ce2dc5440" providerId="ADAL" clId="{AEE0FF18-9CE8-44C0-A8DB-8D564853C601}" dt="2022-10-26T21:08:28.766" v="2858" actId="20577"/>
          <ac:spMkLst>
            <pc:docMk/>
            <pc:sldMk cId="3683523159" sldId="958"/>
            <ac:spMk id="14" creationId="{34ED7691-3405-F546-A1D9-B6C2BE975DF2}"/>
          </ac:spMkLst>
        </pc:spChg>
        <pc:spChg chg="mod">
          <ac:chgData name="Manale Henini" userId="3eaad783-22d4-48d6-9284-1a0ce2dc5440" providerId="ADAL" clId="{AEE0FF18-9CE8-44C0-A8DB-8D564853C601}" dt="2022-10-23T21:15:35.196" v="104" actId="20577"/>
          <ac:spMkLst>
            <pc:docMk/>
            <pc:sldMk cId="3683523159" sldId="958"/>
            <ac:spMk id="16" creationId="{A4A5C1A6-8ACC-9643-BCF9-1456B9C24D76}"/>
          </ac:spMkLst>
        </pc:spChg>
        <pc:spChg chg="mod">
          <ac:chgData name="Manale Henini" userId="3eaad783-22d4-48d6-9284-1a0ce2dc5440" providerId="ADAL" clId="{AEE0FF18-9CE8-44C0-A8DB-8D564853C601}" dt="2022-10-23T21:17:25.264" v="174" actId="6549"/>
          <ac:spMkLst>
            <pc:docMk/>
            <pc:sldMk cId="3683523159" sldId="958"/>
            <ac:spMk id="19" creationId="{12D5CC02-0C12-874F-863E-30C458C35D50}"/>
          </ac:spMkLst>
        </pc:spChg>
      </pc:sldChg>
      <pc:sldChg chg="del">
        <pc:chgData name="Manale Henini" userId="3eaad783-22d4-48d6-9284-1a0ce2dc5440" providerId="ADAL" clId="{AEE0FF18-9CE8-44C0-A8DB-8D564853C601}" dt="2022-10-23T21:19:10.754" v="211" actId="2696"/>
        <pc:sldMkLst>
          <pc:docMk/>
          <pc:sldMk cId="2930426554" sldId="959"/>
        </pc:sldMkLst>
      </pc:sldChg>
      <pc:sldChg chg="del">
        <pc:chgData name="Manale Henini" userId="3eaad783-22d4-48d6-9284-1a0ce2dc5440" providerId="ADAL" clId="{AEE0FF18-9CE8-44C0-A8DB-8D564853C601}" dt="2022-10-23T21:19:06.984" v="210" actId="2696"/>
        <pc:sldMkLst>
          <pc:docMk/>
          <pc:sldMk cId="1454567195" sldId="960"/>
        </pc:sldMkLst>
      </pc:sldChg>
      <pc:sldChg chg="del">
        <pc:chgData name="Manale Henini" userId="3eaad783-22d4-48d6-9284-1a0ce2dc5440" providerId="ADAL" clId="{AEE0FF18-9CE8-44C0-A8DB-8D564853C601}" dt="2022-10-23T21:33:37.667" v="592" actId="2696"/>
        <pc:sldMkLst>
          <pc:docMk/>
          <pc:sldMk cId="115740220" sldId="962"/>
        </pc:sldMkLst>
      </pc:sldChg>
      <pc:sldChg chg="del">
        <pc:chgData name="Manale Henini" userId="3eaad783-22d4-48d6-9284-1a0ce2dc5440" providerId="ADAL" clId="{AEE0FF18-9CE8-44C0-A8DB-8D564853C601}" dt="2022-10-23T21:33:20.460" v="590" actId="2696"/>
        <pc:sldMkLst>
          <pc:docMk/>
          <pc:sldMk cId="4257283828" sldId="963"/>
        </pc:sldMkLst>
      </pc:sldChg>
      <pc:sldChg chg="del">
        <pc:chgData name="Manale Henini" userId="3eaad783-22d4-48d6-9284-1a0ce2dc5440" providerId="ADAL" clId="{AEE0FF18-9CE8-44C0-A8DB-8D564853C601}" dt="2022-10-23T21:29:21.402" v="437" actId="2696"/>
        <pc:sldMkLst>
          <pc:docMk/>
          <pc:sldMk cId="792012925" sldId="964"/>
        </pc:sldMkLst>
      </pc:sldChg>
      <pc:sldChg chg="modSp mod">
        <pc:chgData name="Manale Henini" userId="3eaad783-22d4-48d6-9284-1a0ce2dc5440" providerId="ADAL" clId="{AEE0FF18-9CE8-44C0-A8DB-8D564853C601}" dt="2022-10-23T21:43:58.831" v="749" actId="20577"/>
        <pc:sldMkLst>
          <pc:docMk/>
          <pc:sldMk cId="3674982948" sldId="965"/>
        </pc:sldMkLst>
        <pc:spChg chg="mod">
          <ac:chgData name="Manale Henini" userId="3eaad783-22d4-48d6-9284-1a0ce2dc5440" providerId="ADAL" clId="{AEE0FF18-9CE8-44C0-A8DB-8D564853C601}" dt="2022-10-23T21:43:58.831" v="749" actId="20577"/>
          <ac:spMkLst>
            <pc:docMk/>
            <pc:sldMk cId="3674982948" sldId="965"/>
            <ac:spMk id="2" creationId="{9E1FD4B4-095D-E749-9720-E127AB18DA39}"/>
          </ac:spMkLst>
        </pc:spChg>
        <pc:spChg chg="mod">
          <ac:chgData name="Manale Henini" userId="3eaad783-22d4-48d6-9284-1a0ce2dc5440" providerId="ADAL" clId="{AEE0FF18-9CE8-44C0-A8DB-8D564853C601}" dt="2022-10-23T21:24:34.908" v="227" actId="1076"/>
          <ac:spMkLst>
            <pc:docMk/>
            <pc:sldMk cId="3674982948" sldId="965"/>
            <ac:spMk id="3" creationId="{6DA171F1-81C3-8240-9698-41B27ABA12E5}"/>
          </ac:spMkLst>
        </pc:spChg>
      </pc:sldChg>
      <pc:sldChg chg="del">
        <pc:chgData name="Manale Henini" userId="3eaad783-22d4-48d6-9284-1a0ce2dc5440" providerId="ADAL" clId="{AEE0FF18-9CE8-44C0-A8DB-8D564853C601}" dt="2022-10-23T22:00:05.497" v="1026" actId="2696"/>
        <pc:sldMkLst>
          <pc:docMk/>
          <pc:sldMk cId="848299760" sldId="966"/>
        </pc:sldMkLst>
      </pc:sldChg>
      <pc:sldChg chg="addSp delSp modSp mod ord modNotesTx">
        <pc:chgData name="Manale Henini" userId="3eaad783-22d4-48d6-9284-1a0ce2dc5440" providerId="ADAL" clId="{AEE0FF18-9CE8-44C0-A8DB-8D564853C601}" dt="2022-10-23T22:17:25.836" v="1739" actId="20577"/>
        <pc:sldMkLst>
          <pc:docMk/>
          <pc:sldMk cId="949087140" sldId="975"/>
        </pc:sldMkLst>
        <pc:spChg chg="mod">
          <ac:chgData name="Manale Henini" userId="3eaad783-22d4-48d6-9284-1a0ce2dc5440" providerId="ADAL" clId="{AEE0FF18-9CE8-44C0-A8DB-8D564853C601}" dt="2022-10-23T22:08:47.874" v="1370" actId="20577"/>
          <ac:spMkLst>
            <pc:docMk/>
            <pc:sldMk cId="949087140" sldId="975"/>
            <ac:spMk id="3" creationId="{8FAE8070-3AC9-9F4A-8DC8-3415BAAD6AEA}"/>
          </ac:spMkLst>
        </pc:spChg>
        <pc:spChg chg="add del mod">
          <ac:chgData name="Manale Henini" userId="3eaad783-22d4-48d6-9284-1a0ce2dc5440" providerId="ADAL" clId="{AEE0FF18-9CE8-44C0-A8DB-8D564853C601}" dt="2022-10-23T22:09:44.924" v="1375" actId="22"/>
          <ac:spMkLst>
            <pc:docMk/>
            <pc:sldMk cId="949087140" sldId="975"/>
            <ac:spMk id="4" creationId="{DC35F0FF-ADD3-4F45-A51B-80796361D9DB}"/>
          </ac:spMkLst>
        </pc:spChg>
        <pc:spChg chg="mod">
          <ac:chgData name="Manale Henini" userId="3eaad783-22d4-48d6-9284-1a0ce2dc5440" providerId="ADAL" clId="{AEE0FF18-9CE8-44C0-A8DB-8D564853C601}" dt="2022-10-23T22:14:35.583" v="1588" actId="20577"/>
          <ac:spMkLst>
            <pc:docMk/>
            <pc:sldMk cId="949087140" sldId="975"/>
            <ac:spMk id="7" creationId="{15AC71C6-B68C-B04E-9CF7-06DC4807D499}"/>
          </ac:spMkLst>
        </pc:spChg>
        <pc:spChg chg="mod">
          <ac:chgData name="Manale Henini" userId="3eaad783-22d4-48d6-9284-1a0ce2dc5440" providerId="ADAL" clId="{AEE0FF18-9CE8-44C0-A8DB-8D564853C601}" dt="2022-10-23T22:10:51.744" v="1411" actId="1076"/>
          <ac:spMkLst>
            <pc:docMk/>
            <pc:sldMk cId="949087140" sldId="975"/>
            <ac:spMk id="8" creationId="{14707632-5975-F242-877F-EC93062BF875}"/>
          </ac:spMkLst>
        </pc:spChg>
        <pc:spChg chg="mod">
          <ac:chgData name="Manale Henini" userId="3eaad783-22d4-48d6-9284-1a0ce2dc5440" providerId="ADAL" clId="{AEE0FF18-9CE8-44C0-A8DB-8D564853C601}" dt="2022-10-23T22:14:48.908" v="1609" actId="114"/>
          <ac:spMkLst>
            <pc:docMk/>
            <pc:sldMk cId="949087140" sldId="975"/>
            <ac:spMk id="12" creationId="{F6D97C72-4FDE-AB4E-91FA-C49061AC68F3}"/>
          </ac:spMkLst>
        </pc:spChg>
        <pc:spChg chg="mod">
          <ac:chgData name="Manale Henini" userId="3eaad783-22d4-48d6-9284-1a0ce2dc5440" providerId="ADAL" clId="{AEE0FF18-9CE8-44C0-A8DB-8D564853C601}" dt="2022-10-23T22:10:44.481" v="1400" actId="20577"/>
          <ac:spMkLst>
            <pc:docMk/>
            <pc:sldMk cId="949087140" sldId="975"/>
            <ac:spMk id="13" creationId="{4B926227-9F78-9A42-AEC0-F43F05501FCF}"/>
          </ac:spMkLst>
        </pc:spChg>
        <pc:spChg chg="mod">
          <ac:chgData name="Manale Henini" userId="3eaad783-22d4-48d6-9284-1a0ce2dc5440" providerId="ADAL" clId="{AEE0FF18-9CE8-44C0-A8DB-8D564853C601}" dt="2022-10-23T22:17:25.836" v="1739" actId="20577"/>
          <ac:spMkLst>
            <pc:docMk/>
            <pc:sldMk cId="949087140" sldId="975"/>
            <ac:spMk id="17" creationId="{13B80FE9-E4A7-204F-B34B-A564FD739E4D}"/>
          </ac:spMkLst>
        </pc:spChg>
        <pc:spChg chg="mod">
          <ac:chgData name="Manale Henini" userId="3eaad783-22d4-48d6-9284-1a0ce2dc5440" providerId="ADAL" clId="{AEE0FF18-9CE8-44C0-A8DB-8D564853C601}" dt="2022-10-23T22:10:49.882" v="1410" actId="20577"/>
          <ac:spMkLst>
            <pc:docMk/>
            <pc:sldMk cId="949087140" sldId="975"/>
            <ac:spMk id="18" creationId="{058E242A-77D6-8347-A6A7-2278D3B32204}"/>
          </ac:spMkLst>
        </pc:spChg>
        <pc:spChg chg="mod">
          <ac:chgData name="Manale Henini" userId="3eaad783-22d4-48d6-9284-1a0ce2dc5440" providerId="ADAL" clId="{AEE0FF18-9CE8-44C0-A8DB-8D564853C601}" dt="2022-10-23T22:08:51.712" v="1371" actId="20577"/>
          <ac:spMkLst>
            <pc:docMk/>
            <pc:sldMk cId="949087140" sldId="975"/>
            <ac:spMk id="21" creationId="{6BAD06F0-74D3-E24A-956F-1F52A3B45035}"/>
          </ac:spMkLst>
        </pc:spChg>
        <pc:picChg chg="add del">
          <ac:chgData name="Manale Henini" userId="3eaad783-22d4-48d6-9284-1a0ce2dc5440" providerId="ADAL" clId="{AEE0FF18-9CE8-44C0-A8DB-8D564853C601}" dt="2022-10-23T22:09:35.890" v="1374" actId="478"/>
          <ac:picMkLst>
            <pc:docMk/>
            <pc:sldMk cId="949087140" sldId="975"/>
            <ac:picMk id="6" creationId="{8EFD0C43-F6D7-47D9-A7ED-72F0EA29F917}"/>
          </ac:picMkLst>
        </pc:picChg>
        <pc:picChg chg="add mod ord modCrop">
          <ac:chgData name="Manale Henini" userId="3eaad783-22d4-48d6-9284-1a0ce2dc5440" providerId="ADAL" clId="{AEE0FF18-9CE8-44C0-A8DB-8D564853C601}" dt="2022-10-23T22:10:10.532" v="1378" actId="14100"/>
          <ac:picMkLst>
            <pc:docMk/>
            <pc:sldMk cId="949087140" sldId="975"/>
            <ac:picMk id="10" creationId="{105D20B1-2828-4641-A2DC-C96D19332D9A}"/>
          </ac:picMkLst>
        </pc:picChg>
        <pc:picChg chg="del">
          <ac:chgData name="Manale Henini" userId="3eaad783-22d4-48d6-9284-1a0ce2dc5440" providerId="ADAL" clId="{AEE0FF18-9CE8-44C0-A8DB-8D564853C601}" dt="2022-10-23T22:09:32.398" v="1372" actId="478"/>
          <ac:picMkLst>
            <pc:docMk/>
            <pc:sldMk cId="949087140" sldId="975"/>
            <ac:picMk id="26" creationId="{25C6951C-597B-3248-A56C-B416BB1F200E}"/>
          </ac:picMkLst>
        </pc:picChg>
      </pc:sldChg>
      <pc:sldChg chg="del">
        <pc:chgData name="Manale Henini" userId="3eaad783-22d4-48d6-9284-1a0ce2dc5440" providerId="ADAL" clId="{AEE0FF18-9CE8-44C0-A8DB-8D564853C601}" dt="2022-10-23T21:41:30.456" v="726" actId="2696"/>
        <pc:sldMkLst>
          <pc:docMk/>
          <pc:sldMk cId="4149507831" sldId="977"/>
        </pc:sldMkLst>
      </pc:sldChg>
      <pc:sldChg chg="modSp mod">
        <pc:chgData name="Manale Henini" userId="3eaad783-22d4-48d6-9284-1a0ce2dc5440" providerId="ADAL" clId="{AEE0FF18-9CE8-44C0-A8DB-8D564853C601}" dt="2022-10-23T21:24:16.719" v="218" actId="20577"/>
        <pc:sldMkLst>
          <pc:docMk/>
          <pc:sldMk cId="2018507995" sldId="979"/>
        </pc:sldMkLst>
        <pc:spChg chg="mod">
          <ac:chgData name="Manale Henini" userId="3eaad783-22d4-48d6-9284-1a0ce2dc5440" providerId="ADAL" clId="{AEE0FF18-9CE8-44C0-A8DB-8D564853C601}" dt="2022-10-23T21:24:16.719" v="218" actId="20577"/>
          <ac:spMkLst>
            <pc:docMk/>
            <pc:sldMk cId="2018507995" sldId="979"/>
            <ac:spMk id="2" creationId="{76D2C38B-00A6-0941-84AD-D6FAEF6B172F}"/>
          </ac:spMkLst>
        </pc:spChg>
      </pc:sldChg>
      <pc:sldChg chg="modSp mod">
        <pc:chgData name="Manale Henini" userId="3eaad783-22d4-48d6-9284-1a0ce2dc5440" providerId="ADAL" clId="{AEE0FF18-9CE8-44C0-A8DB-8D564853C601}" dt="2022-10-23T21:34:43.302" v="603" actId="20577"/>
        <pc:sldMkLst>
          <pc:docMk/>
          <pc:sldMk cId="2879602528" sldId="980"/>
        </pc:sldMkLst>
        <pc:spChg chg="mod">
          <ac:chgData name="Manale Henini" userId="3eaad783-22d4-48d6-9284-1a0ce2dc5440" providerId="ADAL" clId="{AEE0FF18-9CE8-44C0-A8DB-8D564853C601}" dt="2022-10-23T21:34:43.302" v="603" actId="20577"/>
          <ac:spMkLst>
            <pc:docMk/>
            <pc:sldMk cId="2879602528" sldId="980"/>
            <ac:spMk id="2" creationId="{5706D7E2-834B-9249-904A-4006D53930BC}"/>
          </ac:spMkLst>
        </pc:spChg>
      </pc:sldChg>
      <pc:sldChg chg="del">
        <pc:chgData name="Manale Henini" userId="3eaad783-22d4-48d6-9284-1a0ce2dc5440" providerId="ADAL" clId="{AEE0FF18-9CE8-44C0-A8DB-8D564853C601}" dt="2022-10-23T21:41:26.769" v="725" actId="2696"/>
        <pc:sldMkLst>
          <pc:docMk/>
          <pc:sldMk cId="2698072830" sldId="985"/>
        </pc:sldMkLst>
      </pc:sldChg>
      <pc:sldChg chg="del">
        <pc:chgData name="Manale Henini" userId="3eaad783-22d4-48d6-9284-1a0ce2dc5440" providerId="ADAL" clId="{AEE0FF18-9CE8-44C0-A8DB-8D564853C601}" dt="2022-10-23T21:41:35.441" v="727" actId="2696"/>
        <pc:sldMkLst>
          <pc:docMk/>
          <pc:sldMk cId="1276448647" sldId="986"/>
        </pc:sldMkLst>
      </pc:sldChg>
      <pc:sldChg chg="del">
        <pc:chgData name="Manale Henini" userId="3eaad783-22d4-48d6-9284-1a0ce2dc5440" providerId="ADAL" clId="{AEE0FF18-9CE8-44C0-A8DB-8D564853C601}" dt="2022-10-23T21:33:16.016" v="589" actId="2696"/>
        <pc:sldMkLst>
          <pc:docMk/>
          <pc:sldMk cId="1387293792" sldId="988"/>
        </pc:sldMkLst>
      </pc:sldChg>
      <pc:sldChg chg="del">
        <pc:chgData name="Manale Henini" userId="3eaad783-22d4-48d6-9284-1a0ce2dc5440" providerId="ADAL" clId="{AEE0FF18-9CE8-44C0-A8DB-8D564853C601}" dt="2022-10-23T22:25:13.471" v="2035" actId="2696"/>
        <pc:sldMkLst>
          <pc:docMk/>
          <pc:sldMk cId="49247760" sldId="989"/>
        </pc:sldMkLst>
      </pc:sldChg>
      <pc:sldChg chg="del">
        <pc:chgData name="Manale Henini" userId="3eaad783-22d4-48d6-9284-1a0ce2dc5440" providerId="ADAL" clId="{AEE0FF18-9CE8-44C0-A8DB-8D564853C601}" dt="2022-10-23T21:42:06.170" v="737" actId="2696"/>
        <pc:sldMkLst>
          <pc:docMk/>
          <pc:sldMk cId="316743448" sldId="990"/>
        </pc:sldMkLst>
      </pc:sldChg>
      <pc:sldChg chg="del">
        <pc:chgData name="Manale Henini" userId="3eaad783-22d4-48d6-9284-1a0ce2dc5440" providerId="ADAL" clId="{AEE0FF18-9CE8-44C0-A8DB-8D564853C601}" dt="2022-10-23T21:42:03.679" v="736" actId="2696"/>
        <pc:sldMkLst>
          <pc:docMk/>
          <pc:sldMk cId="0" sldId="991"/>
        </pc:sldMkLst>
      </pc:sldChg>
      <pc:sldChg chg="del">
        <pc:chgData name="Manale Henini" userId="3eaad783-22d4-48d6-9284-1a0ce2dc5440" providerId="ADAL" clId="{AEE0FF18-9CE8-44C0-A8DB-8D564853C601}" dt="2022-10-23T21:41:37.859" v="728" actId="2696"/>
        <pc:sldMkLst>
          <pc:docMk/>
          <pc:sldMk cId="2348385858" sldId="993"/>
        </pc:sldMkLst>
      </pc:sldChg>
      <pc:sldChg chg="del">
        <pc:chgData name="Manale Henini" userId="3eaad783-22d4-48d6-9284-1a0ce2dc5440" providerId="ADAL" clId="{AEE0FF18-9CE8-44C0-A8DB-8D564853C601}" dt="2022-10-23T21:41:56.601" v="733" actId="2696"/>
        <pc:sldMkLst>
          <pc:docMk/>
          <pc:sldMk cId="3528513621" sldId="994"/>
        </pc:sldMkLst>
      </pc:sldChg>
      <pc:sldChg chg="del">
        <pc:chgData name="Manale Henini" userId="3eaad783-22d4-48d6-9284-1a0ce2dc5440" providerId="ADAL" clId="{AEE0FF18-9CE8-44C0-A8DB-8D564853C601}" dt="2022-10-23T21:34:36.662" v="593" actId="2696"/>
        <pc:sldMkLst>
          <pc:docMk/>
          <pc:sldMk cId="1552243012" sldId="996"/>
        </pc:sldMkLst>
      </pc:sldChg>
      <pc:sldChg chg="del">
        <pc:chgData name="Manale Henini" userId="3eaad783-22d4-48d6-9284-1a0ce2dc5440" providerId="ADAL" clId="{AEE0FF18-9CE8-44C0-A8DB-8D564853C601}" dt="2022-10-23T21:41:47.751" v="730" actId="2696"/>
        <pc:sldMkLst>
          <pc:docMk/>
          <pc:sldMk cId="1712833762" sldId="998"/>
        </pc:sldMkLst>
      </pc:sldChg>
      <pc:sldChg chg="del">
        <pc:chgData name="Manale Henini" userId="3eaad783-22d4-48d6-9284-1a0ce2dc5440" providerId="ADAL" clId="{AEE0FF18-9CE8-44C0-A8DB-8D564853C601}" dt="2022-10-23T21:42:08.589" v="738" actId="2696"/>
        <pc:sldMkLst>
          <pc:docMk/>
          <pc:sldMk cId="4019870651" sldId="1005"/>
        </pc:sldMkLst>
      </pc:sldChg>
      <pc:sldChg chg="del">
        <pc:chgData name="Manale Henini" userId="3eaad783-22d4-48d6-9284-1a0ce2dc5440" providerId="ADAL" clId="{AEE0FF18-9CE8-44C0-A8DB-8D564853C601}" dt="2022-10-23T21:42:01.346" v="735" actId="2696"/>
        <pc:sldMkLst>
          <pc:docMk/>
          <pc:sldMk cId="611682260" sldId="1006"/>
        </pc:sldMkLst>
      </pc:sldChg>
      <pc:sldChg chg="modSp mod">
        <pc:chgData name="Manale Henini" userId="3eaad783-22d4-48d6-9284-1a0ce2dc5440" providerId="ADAL" clId="{AEE0FF18-9CE8-44C0-A8DB-8D564853C601}" dt="2022-10-23T21:37:31.060" v="648" actId="20577"/>
        <pc:sldMkLst>
          <pc:docMk/>
          <pc:sldMk cId="4224504593" sldId="1009"/>
        </pc:sldMkLst>
        <pc:spChg chg="mod">
          <ac:chgData name="Manale Henini" userId="3eaad783-22d4-48d6-9284-1a0ce2dc5440" providerId="ADAL" clId="{AEE0FF18-9CE8-44C0-A8DB-8D564853C601}" dt="2022-10-23T21:30:34.212" v="453" actId="20577"/>
          <ac:spMkLst>
            <pc:docMk/>
            <pc:sldMk cId="4224504593" sldId="1009"/>
            <ac:spMk id="2" creationId="{90F13252-75FA-F840-8D87-0BD755EE0345}"/>
          </ac:spMkLst>
        </pc:spChg>
        <pc:spChg chg="mod">
          <ac:chgData name="Manale Henini" userId="3eaad783-22d4-48d6-9284-1a0ce2dc5440" providerId="ADAL" clId="{AEE0FF18-9CE8-44C0-A8DB-8D564853C601}" dt="2022-10-23T21:37:31.060" v="648" actId="20577"/>
          <ac:spMkLst>
            <pc:docMk/>
            <pc:sldMk cId="4224504593" sldId="1009"/>
            <ac:spMk id="3" creationId="{2B565C43-166A-C844-8DF4-B2A32EAB66A5}"/>
          </ac:spMkLst>
        </pc:spChg>
      </pc:sldChg>
      <pc:sldChg chg="del">
        <pc:chgData name="Manale Henini" userId="3eaad783-22d4-48d6-9284-1a0ce2dc5440" providerId="ADAL" clId="{AEE0FF18-9CE8-44C0-A8DB-8D564853C601}" dt="2022-10-23T21:18:41.307" v="209" actId="2696"/>
        <pc:sldMkLst>
          <pc:docMk/>
          <pc:sldMk cId="2313589354" sldId="1012"/>
        </pc:sldMkLst>
      </pc:sldChg>
      <pc:sldChg chg="del">
        <pc:chgData name="Manale Henini" userId="3eaad783-22d4-48d6-9284-1a0ce2dc5440" providerId="ADAL" clId="{AEE0FF18-9CE8-44C0-A8DB-8D564853C601}" dt="2022-10-23T21:33:33.487" v="591" actId="2696"/>
        <pc:sldMkLst>
          <pc:docMk/>
          <pc:sldMk cId="2539762381" sldId="1016"/>
        </pc:sldMkLst>
      </pc:sldChg>
      <pc:sldChg chg="del">
        <pc:chgData name="Manale Henini" userId="3eaad783-22d4-48d6-9284-1a0ce2dc5440" providerId="ADAL" clId="{AEE0FF18-9CE8-44C0-A8DB-8D564853C601}" dt="2022-10-23T21:59:55.521" v="1025" actId="2696"/>
        <pc:sldMkLst>
          <pc:docMk/>
          <pc:sldMk cId="4001523601" sldId="1017"/>
        </pc:sldMkLst>
      </pc:sldChg>
      <pc:sldChg chg="del">
        <pc:chgData name="Manale Henini" userId="3eaad783-22d4-48d6-9284-1a0ce2dc5440" providerId="ADAL" clId="{AEE0FF18-9CE8-44C0-A8DB-8D564853C601}" dt="2022-10-23T21:42:13.618" v="740" actId="2696"/>
        <pc:sldMkLst>
          <pc:docMk/>
          <pc:sldMk cId="219403514" sldId="1020"/>
        </pc:sldMkLst>
      </pc:sldChg>
      <pc:sldChg chg="del">
        <pc:chgData name="Manale Henini" userId="3eaad783-22d4-48d6-9284-1a0ce2dc5440" providerId="ADAL" clId="{AEE0FF18-9CE8-44C0-A8DB-8D564853C601}" dt="2022-10-23T21:24:46.072" v="229" actId="2696"/>
        <pc:sldMkLst>
          <pc:docMk/>
          <pc:sldMk cId="2670757787" sldId="1021"/>
        </pc:sldMkLst>
      </pc:sldChg>
      <pc:sldChg chg="del">
        <pc:chgData name="Manale Henini" userId="3eaad783-22d4-48d6-9284-1a0ce2dc5440" providerId="ADAL" clId="{AEE0FF18-9CE8-44C0-A8DB-8D564853C601}" dt="2022-10-23T21:41:40.505" v="729" actId="2696"/>
        <pc:sldMkLst>
          <pc:docMk/>
          <pc:sldMk cId="2619827834" sldId="1022"/>
        </pc:sldMkLst>
      </pc:sldChg>
      <pc:sldChg chg="modSp new mod">
        <pc:chgData name="Manale Henini" userId="3eaad783-22d4-48d6-9284-1a0ce2dc5440" providerId="ADAL" clId="{AEE0FF18-9CE8-44C0-A8DB-8D564853C601}" dt="2022-10-23T21:45:24.829" v="872" actId="20577"/>
        <pc:sldMkLst>
          <pc:docMk/>
          <pc:sldMk cId="2259800901" sldId="1023"/>
        </pc:sldMkLst>
        <pc:spChg chg="mod">
          <ac:chgData name="Manale Henini" userId="3eaad783-22d4-48d6-9284-1a0ce2dc5440" providerId="ADAL" clId="{AEE0FF18-9CE8-44C0-A8DB-8D564853C601}" dt="2022-10-23T21:37:48.702" v="665" actId="20577"/>
          <ac:spMkLst>
            <pc:docMk/>
            <pc:sldMk cId="2259800901" sldId="1023"/>
            <ac:spMk id="2" creationId="{BC544AF5-441A-4B97-9868-551BC27E1653}"/>
          </ac:spMkLst>
        </pc:spChg>
        <pc:spChg chg="mod">
          <ac:chgData name="Manale Henini" userId="3eaad783-22d4-48d6-9284-1a0ce2dc5440" providerId="ADAL" clId="{AEE0FF18-9CE8-44C0-A8DB-8D564853C601}" dt="2022-10-23T21:45:24.829" v="872" actId="20577"/>
          <ac:spMkLst>
            <pc:docMk/>
            <pc:sldMk cId="2259800901" sldId="1023"/>
            <ac:spMk id="3" creationId="{C71FE058-242D-48AE-A44F-6CD0235EC3D9}"/>
          </ac:spMkLst>
        </pc:spChg>
      </pc:sldChg>
      <pc:sldChg chg="addSp delSp modSp new del mod">
        <pc:chgData name="Manale Henini" userId="3eaad783-22d4-48d6-9284-1a0ce2dc5440" providerId="ADAL" clId="{AEE0FF18-9CE8-44C0-A8DB-8D564853C601}" dt="2022-10-23T21:56:39.539" v="888" actId="2696"/>
        <pc:sldMkLst>
          <pc:docMk/>
          <pc:sldMk cId="2838227274" sldId="1024"/>
        </pc:sldMkLst>
        <pc:spChg chg="del">
          <ac:chgData name="Manale Henini" userId="3eaad783-22d4-48d6-9284-1a0ce2dc5440" providerId="ADAL" clId="{AEE0FF18-9CE8-44C0-A8DB-8D564853C601}" dt="2022-10-23T21:54:03.230" v="877"/>
          <ac:spMkLst>
            <pc:docMk/>
            <pc:sldMk cId="2838227274" sldId="1024"/>
            <ac:spMk id="4" creationId="{3315B463-D3FF-423E-95A8-7AE2CEF22CB6}"/>
          </ac:spMkLst>
        </pc:spChg>
        <pc:spChg chg="add del mod">
          <ac:chgData name="Manale Henini" userId="3eaad783-22d4-48d6-9284-1a0ce2dc5440" providerId="ADAL" clId="{AEE0FF18-9CE8-44C0-A8DB-8D564853C601}" dt="2022-10-23T21:56:27.507" v="887"/>
          <ac:spMkLst>
            <pc:docMk/>
            <pc:sldMk cId="2838227274" sldId="1024"/>
            <ac:spMk id="9" creationId="{911EE46F-2CFB-441C-83BC-A3854D16D8B6}"/>
          </ac:spMkLst>
        </pc:spChg>
        <pc:picChg chg="add del mod">
          <ac:chgData name="Manale Henini" userId="3eaad783-22d4-48d6-9284-1a0ce2dc5440" providerId="ADAL" clId="{AEE0FF18-9CE8-44C0-A8DB-8D564853C601}" dt="2022-10-23T21:56:18.648" v="883" actId="478"/>
          <ac:picMkLst>
            <pc:docMk/>
            <pc:sldMk cId="2838227274" sldId="1024"/>
            <ac:picMk id="7" creationId="{9AA4E96D-139F-4E65-8F21-0D1EFAD0071C}"/>
          </ac:picMkLst>
        </pc:picChg>
        <pc:picChg chg="add mod">
          <ac:chgData name="Manale Henini" userId="3eaad783-22d4-48d6-9284-1a0ce2dc5440" providerId="ADAL" clId="{AEE0FF18-9CE8-44C0-A8DB-8D564853C601}" dt="2022-10-23T21:56:27.507" v="887"/>
          <ac:picMkLst>
            <pc:docMk/>
            <pc:sldMk cId="2838227274" sldId="1024"/>
            <ac:picMk id="10" creationId="{2875DEA0-D358-4FEE-8AC8-E584B2DBF836}"/>
          </ac:picMkLst>
        </pc:picChg>
        <pc:picChg chg="add del">
          <ac:chgData name="Manale Henini" userId="3eaad783-22d4-48d6-9284-1a0ce2dc5440" providerId="ADAL" clId="{AEE0FF18-9CE8-44C0-A8DB-8D564853C601}" dt="2022-10-23T21:56:23.100" v="885"/>
          <ac:picMkLst>
            <pc:docMk/>
            <pc:sldMk cId="2838227274" sldId="1024"/>
            <ac:picMk id="1026" creationId="{B4A2C3E5-36B9-4100-9642-AB4D09F06BB6}"/>
          </ac:picMkLst>
        </pc:picChg>
      </pc:sldChg>
      <pc:sldChg chg="addSp delSp modSp new mod modClrScheme chgLayout">
        <pc:chgData name="Manale Henini" userId="3eaad783-22d4-48d6-9284-1a0ce2dc5440" providerId="ADAL" clId="{AEE0FF18-9CE8-44C0-A8DB-8D564853C601}" dt="2022-10-23T22:44:53.842" v="2677" actId="5793"/>
        <pc:sldMkLst>
          <pc:docMk/>
          <pc:sldMk cId="1041862621" sldId="1025"/>
        </pc:sldMkLst>
        <pc:spChg chg="del">
          <ac:chgData name="Manale Henini" userId="3eaad783-22d4-48d6-9284-1a0ce2dc5440" providerId="ADAL" clId="{AEE0FF18-9CE8-44C0-A8DB-8D564853C601}" dt="2022-10-23T21:54:26.901" v="880"/>
          <ac:spMkLst>
            <pc:docMk/>
            <pc:sldMk cId="1041862621" sldId="1025"/>
            <ac:spMk id="2" creationId="{5E8D2DAA-E408-43FD-A518-7CE51ADBB449}"/>
          </ac:spMkLst>
        </pc:spChg>
        <pc:spChg chg="del">
          <ac:chgData name="Manale Henini" userId="3eaad783-22d4-48d6-9284-1a0ce2dc5440" providerId="ADAL" clId="{AEE0FF18-9CE8-44C0-A8DB-8D564853C601}" dt="2022-10-23T21:56:44.857" v="889" actId="26606"/>
          <ac:spMkLst>
            <pc:docMk/>
            <pc:sldMk cId="1041862621" sldId="1025"/>
            <ac:spMk id="3" creationId="{D2843EC3-2EF9-4196-8618-4C6E0E0AA06A}"/>
          </ac:spMkLst>
        </pc:spChg>
        <pc:spChg chg="add del mod">
          <ac:chgData name="Manale Henini" userId="3eaad783-22d4-48d6-9284-1a0ce2dc5440" providerId="ADAL" clId="{AEE0FF18-9CE8-44C0-A8DB-8D564853C601}" dt="2022-10-23T21:55:25.700" v="882"/>
          <ac:spMkLst>
            <pc:docMk/>
            <pc:sldMk cId="1041862621" sldId="1025"/>
            <ac:spMk id="6" creationId="{440D1BEA-A73B-4B63-B968-E17766CF85C3}"/>
          </ac:spMkLst>
        </pc:spChg>
        <pc:spChg chg="add mod">
          <ac:chgData name="Manale Henini" userId="3eaad783-22d4-48d6-9284-1a0ce2dc5440" providerId="ADAL" clId="{AEE0FF18-9CE8-44C0-A8DB-8D564853C601}" dt="2022-10-23T21:57:02.623" v="924" actId="20577"/>
          <ac:spMkLst>
            <pc:docMk/>
            <pc:sldMk cId="1041862621" sldId="1025"/>
            <ac:spMk id="12" creationId="{AA252513-C27F-9834-BE13-7B492105C5E3}"/>
          </ac:spMkLst>
        </pc:spChg>
        <pc:spChg chg="add mod">
          <ac:chgData name="Manale Henini" userId="3eaad783-22d4-48d6-9284-1a0ce2dc5440" providerId="ADAL" clId="{AEE0FF18-9CE8-44C0-A8DB-8D564853C601}" dt="2022-10-23T22:44:53.842" v="2677" actId="5793"/>
          <ac:spMkLst>
            <pc:docMk/>
            <pc:sldMk cId="1041862621" sldId="1025"/>
            <ac:spMk id="14" creationId="{4BE92100-3292-146C-F777-5FB310A2279C}"/>
          </ac:spMkLst>
        </pc:spChg>
        <pc:spChg chg="add del mod">
          <ac:chgData name="Manale Henini" userId="3eaad783-22d4-48d6-9284-1a0ce2dc5440" providerId="ADAL" clId="{AEE0FF18-9CE8-44C0-A8DB-8D564853C601}" dt="2022-10-23T22:43:18.172" v="2655" actId="21"/>
          <ac:spMkLst>
            <pc:docMk/>
            <pc:sldMk cId="1041862621" sldId="1025"/>
            <ac:spMk id="16" creationId="{CA4F0B05-BD96-1096-342F-E4FD6E6FCCB2}"/>
          </ac:spMkLst>
        </pc:spChg>
        <pc:picChg chg="add del mod">
          <ac:chgData name="Manale Henini" userId="3eaad783-22d4-48d6-9284-1a0ce2dc5440" providerId="ADAL" clId="{AEE0FF18-9CE8-44C0-A8DB-8D564853C601}" dt="2022-10-23T21:55:18.117" v="881" actId="478"/>
          <ac:picMkLst>
            <pc:docMk/>
            <pc:sldMk cId="1041862621" sldId="1025"/>
            <ac:picMk id="4" creationId="{A773E808-3AC3-4D8C-ADFF-61C935744225}"/>
          </ac:picMkLst>
        </pc:picChg>
        <pc:picChg chg="add mod modCrop">
          <ac:chgData name="Manale Henini" userId="3eaad783-22d4-48d6-9284-1a0ce2dc5440" providerId="ADAL" clId="{AEE0FF18-9CE8-44C0-A8DB-8D564853C601}" dt="2022-10-23T22:41:51.621" v="2648" actId="14100"/>
          <ac:picMkLst>
            <pc:docMk/>
            <pc:sldMk cId="1041862621" sldId="1025"/>
            <ac:picMk id="7" creationId="{250BED4A-7D21-40F5-A1B7-6C9A81CE14C2}"/>
          </ac:picMkLst>
        </pc:picChg>
      </pc:sldChg>
      <pc:sldChg chg="new del">
        <pc:chgData name="Manale Henini" userId="3eaad783-22d4-48d6-9284-1a0ce2dc5440" providerId="ADAL" clId="{AEE0FF18-9CE8-44C0-A8DB-8D564853C601}" dt="2022-10-23T21:51:16.791" v="875" actId="2696"/>
        <pc:sldMkLst>
          <pc:docMk/>
          <pc:sldMk cId="1769294905" sldId="1025"/>
        </pc:sldMkLst>
      </pc:sldChg>
      <pc:sldChg chg="modSp new mod modNotesTx">
        <pc:chgData name="Manale Henini" userId="3eaad783-22d4-48d6-9284-1a0ce2dc5440" providerId="ADAL" clId="{AEE0FF18-9CE8-44C0-A8DB-8D564853C601}" dt="2022-10-23T22:08:32.372" v="1357" actId="20577"/>
        <pc:sldMkLst>
          <pc:docMk/>
          <pc:sldMk cId="4188607871" sldId="1026"/>
        </pc:sldMkLst>
        <pc:spChg chg="mod">
          <ac:chgData name="Manale Henini" userId="3eaad783-22d4-48d6-9284-1a0ce2dc5440" providerId="ADAL" clId="{AEE0FF18-9CE8-44C0-A8DB-8D564853C601}" dt="2022-10-23T22:03:24.079" v="1142" actId="20577"/>
          <ac:spMkLst>
            <pc:docMk/>
            <pc:sldMk cId="4188607871" sldId="1026"/>
            <ac:spMk id="2" creationId="{A106B2B8-21ED-4E8D-AD7B-F1DF2FA4B147}"/>
          </ac:spMkLst>
        </pc:spChg>
        <pc:spChg chg="mod">
          <ac:chgData name="Manale Henini" userId="3eaad783-22d4-48d6-9284-1a0ce2dc5440" providerId="ADAL" clId="{AEE0FF18-9CE8-44C0-A8DB-8D564853C601}" dt="2022-10-23T22:08:32.372" v="1357" actId="20577"/>
          <ac:spMkLst>
            <pc:docMk/>
            <pc:sldMk cId="4188607871" sldId="1026"/>
            <ac:spMk id="3" creationId="{B2957385-58B0-4D38-A551-A4DCEA81B47E}"/>
          </ac:spMkLst>
        </pc:spChg>
      </pc:sldChg>
      <pc:sldChg chg="addSp modSp new mod modNotesTx">
        <pc:chgData name="Manale Henini" userId="3eaad783-22d4-48d6-9284-1a0ce2dc5440" providerId="ADAL" clId="{AEE0FF18-9CE8-44C0-A8DB-8D564853C601}" dt="2022-10-23T22:24:30.617" v="2034" actId="20577"/>
        <pc:sldMkLst>
          <pc:docMk/>
          <pc:sldMk cId="945982386" sldId="1027"/>
        </pc:sldMkLst>
        <pc:spChg chg="mod">
          <ac:chgData name="Manale Henini" userId="3eaad783-22d4-48d6-9284-1a0ce2dc5440" providerId="ADAL" clId="{AEE0FF18-9CE8-44C0-A8DB-8D564853C601}" dt="2022-10-23T22:20:25.951" v="1762" actId="20577"/>
          <ac:spMkLst>
            <pc:docMk/>
            <pc:sldMk cId="945982386" sldId="1027"/>
            <ac:spMk id="2" creationId="{520D83FA-58DC-4773-B153-FEDAD904EC05}"/>
          </ac:spMkLst>
        </pc:spChg>
        <pc:spChg chg="mod">
          <ac:chgData name="Manale Henini" userId="3eaad783-22d4-48d6-9284-1a0ce2dc5440" providerId="ADAL" clId="{AEE0FF18-9CE8-44C0-A8DB-8D564853C601}" dt="2022-10-23T22:24:30.617" v="2034" actId="20577"/>
          <ac:spMkLst>
            <pc:docMk/>
            <pc:sldMk cId="945982386" sldId="1027"/>
            <ac:spMk id="3" creationId="{7969C861-25BA-467A-9B5D-D7D33DD4C2B5}"/>
          </ac:spMkLst>
        </pc:spChg>
        <pc:picChg chg="add mod">
          <ac:chgData name="Manale Henini" userId="3eaad783-22d4-48d6-9284-1a0ce2dc5440" providerId="ADAL" clId="{AEE0FF18-9CE8-44C0-A8DB-8D564853C601}" dt="2022-10-23T22:23:51.583" v="1989" actId="1076"/>
          <ac:picMkLst>
            <pc:docMk/>
            <pc:sldMk cId="945982386" sldId="1027"/>
            <ac:picMk id="5" creationId="{1A4F9B63-DEA5-4F14-803C-23CA313CA31C}"/>
          </ac:picMkLst>
        </pc:picChg>
      </pc:sldChg>
      <pc:sldChg chg="addSp modSp new mod modNotesTx">
        <pc:chgData name="Manale Henini" userId="3eaad783-22d4-48d6-9284-1a0ce2dc5440" providerId="ADAL" clId="{AEE0FF18-9CE8-44C0-A8DB-8D564853C601}" dt="2022-10-23T22:35:26.786" v="2596" actId="14100"/>
        <pc:sldMkLst>
          <pc:docMk/>
          <pc:sldMk cId="3781988419" sldId="1028"/>
        </pc:sldMkLst>
        <pc:spChg chg="mod">
          <ac:chgData name="Manale Henini" userId="3eaad783-22d4-48d6-9284-1a0ce2dc5440" providerId="ADAL" clId="{AEE0FF18-9CE8-44C0-A8DB-8D564853C601}" dt="2022-10-23T22:28:47.415" v="2055" actId="20577"/>
          <ac:spMkLst>
            <pc:docMk/>
            <pc:sldMk cId="3781988419" sldId="1028"/>
            <ac:spMk id="2" creationId="{5C73DFB7-654D-4AE0-975E-4B9FEB3095FE}"/>
          </ac:spMkLst>
        </pc:spChg>
        <pc:spChg chg="mod">
          <ac:chgData name="Manale Henini" userId="3eaad783-22d4-48d6-9284-1a0ce2dc5440" providerId="ADAL" clId="{AEE0FF18-9CE8-44C0-A8DB-8D564853C601}" dt="2022-10-23T22:35:17.990" v="2594" actId="27636"/>
          <ac:spMkLst>
            <pc:docMk/>
            <pc:sldMk cId="3781988419" sldId="1028"/>
            <ac:spMk id="3" creationId="{36132D6C-A3A1-41CB-952F-D5F9F7AE1D35}"/>
          </ac:spMkLst>
        </pc:spChg>
        <pc:picChg chg="add mod">
          <ac:chgData name="Manale Henini" userId="3eaad783-22d4-48d6-9284-1a0ce2dc5440" providerId="ADAL" clId="{AEE0FF18-9CE8-44C0-A8DB-8D564853C601}" dt="2022-10-23T22:35:21.675" v="2595" actId="1076"/>
          <ac:picMkLst>
            <pc:docMk/>
            <pc:sldMk cId="3781988419" sldId="1028"/>
            <ac:picMk id="5" creationId="{CB1334B4-11E5-4AA8-B682-91677959BFEB}"/>
          </ac:picMkLst>
        </pc:picChg>
        <pc:picChg chg="add mod">
          <ac:chgData name="Manale Henini" userId="3eaad783-22d4-48d6-9284-1a0ce2dc5440" providerId="ADAL" clId="{AEE0FF18-9CE8-44C0-A8DB-8D564853C601}" dt="2022-10-23T22:35:26.786" v="2596" actId="14100"/>
          <ac:picMkLst>
            <pc:docMk/>
            <pc:sldMk cId="3781988419" sldId="1028"/>
            <ac:picMk id="7" creationId="{567D6066-AC31-4897-87C9-2A7BA6A6239D}"/>
          </ac:picMkLst>
        </pc:picChg>
      </pc:sldChg>
      <pc:sldChg chg="new del">
        <pc:chgData name="Manale Henini" userId="3eaad783-22d4-48d6-9284-1a0ce2dc5440" providerId="ADAL" clId="{AEE0FF18-9CE8-44C0-A8DB-8D564853C601}" dt="2022-10-23T22:38:08.828" v="2601" actId="2696"/>
        <pc:sldMkLst>
          <pc:docMk/>
          <pc:sldMk cId="3556350209" sldId="1029"/>
        </pc:sldMkLst>
      </pc:sldChg>
    </pc:docChg>
  </pc:docChgLst>
  <pc:docChgLst>
    <pc:chgData name="Lakshi Villavarayen" userId="S::lvillavarayen@pros.com::0e0c5138-4dd8-4b8c-86dd-f05b9509f4f4" providerId="AD" clId="Web-{212BF135-B37C-466E-830C-CB80A644D962}"/>
    <pc:docChg chg="sldOrd">
      <pc:chgData name="Lakshi Villavarayen" userId="S::lvillavarayen@pros.com::0e0c5138-4dd8-4b8c-86dd-f05b9509f4f4" providerId="AD" clId="Web-{212BF135-B37C-466E-830C-CB80A644D962}" dt="2022-10-25T14:09:18.277" v="0"/>
      <pc:docMkLst>
        <pc:docMk/>
      </pc:docMkLst>
      <pc:sldChg chg="ord">
        <pc:chgData name="Lakshi Villavarayen" userId="S::lvillavarayen@pros.com::0e0c5138-4dd8-4b8c-86dd-f05b9509f4f4" providerId="AD" clId="Web-{212BF135-B37C-466E-830C-CB80A644D962}" dt="2022-10-25T14:09:18.277" v="0"/>
        <pc:sldMkLst>
          <pc:docMk/>
          <pc:sldMk cId="2289804766" sldId="973"/>
        </pc:sldMkLst>
      </pc:sldChg>
    </pc:docChg>
  </pc:docChgLst>
  <pc:docChgLst>
    <pc:chgData name="Lakshi Villavarayen" userId="S::lvillavarayen@pros.com::0e0c5138-4dd8-4b8c-86dd-f05b9509f4f4" providerId="AD" clId="Web-{15512728-EAC3-45B4-9CD8-14C70DCAF247}"/>
    <pc:docChg chg="addSld modSld sldOrd">
      <pc:chgData name="Lakshi Villavarayen" userId="S::lvillavarayen@pros.com::0e0c5138-4dd8-4b8c-86dd-f05b9509f4f4" providerId="AD" clId="Web-{15512728-EAC3-45B4-9CD8-14C70DCAF247}" dt="2022-10-26T17:12:16.303" v="301"/>
      <pc:docMkLst>
        <pc:docMk/>
      </pc:docMkLst>
      <pc:sldChg chg="addSp modSp">
        <pc:chgData name="Lakshi Villavarayen" userId="S::lvillavarayen@pros.com::0e0c5138-4dd8-4b8c-86dd-f05b9509f4f4" providerId="AD" clId="Web-{15512728-EAC3-45B4-9CD8-14C70DCAF247}" dt="2022-10-26T16:54:42.781" v="181" actId="20577"/>
        <pc:sldMkLst>
          <pc:docMk/>
          <pc:sldMk cId="4224504593" sldId="1009"/>
        </pc:sldMkLst>
        <pc:spChg chg="mod">
          <ac:chgData name="Lakshi Villavarayen" userId="S::lvillavarayen@pros.com::0e0c5138-4dd8-4b8c-86dd-f05b9509f4f4" providerId="AD" clId="Web-{15512728-EAC3-45B4-9CD8-14C70DCAF247}" dt="2022-10-26T16:46:23.325" v="7" actId="20577"/>
          <ac:spMkLst>
            <pc:docMk/>
            <pc:sldMk cId="4224504593" sldId="1009"/>
            <ac:spMk id="2" creationId="{90F13252-75FA-F840-8D87-0BD755EE0345}"/>
          </ac:spMkLst>
        </pc:spChg>
        <pc:spChg chg="mod">
          <ac:chgData name="Lakshi Villavarayen" userId="S::lvillavarayen@pros.com::0e0c5138-4dd8-4b8c-86dd-f05b9509f4f4" providerId="AD" clId="Web-{15512728-EAC3-45B4-9CD8-14C70DCAF247}" dt="2022-10-26T16:54:42.781" v="181" actId="20577"/>
          <ac:spMkLst>
            <pc:docMk/>
            <pc:sldMk cId="4224504593" sldId="1009"/>
            <ac:spMk id="3" creationId="{2B565C43-166A-C844-8DF4-B2A32EAB66A5}"/>
          </ac:spMkLst>
        </pc:spChg>
        <pc:picChg chg="add mod">
          <ac:chgData name="Lakshi Villavarayen" userId="S::lvillavarayen@pros.com::0e0c5138-4dd8-4b8c-86dd-f05b9509f4f4" providerId="AD" clId="Web-{15512728-EAC3-45B4-9CD8-14C70DCAF247}" dt="2022-10-26T16:52:38.464" v="127" actId="1076"/>
          <ac:picMkLst>
            <pc:docMk/>
            <pc:sldMk cId="4224504593" sldId="1009"/>
            <ac:picMk id="4" creationId="{0CD2E637-E6BB-B7A4-E067-095CB6797C7F}"/>
          </ac:picMkLst>
        </pc:picChg>
        <pc:picChg chg="add mod">
          <ac:chgData name="Lakshi Villavarayen" userId="S::lvillavarayen@pros.com::0e0c5138-4dd8-4b8c-86dd-f05b9509f4f4" providerId="AD" clId="Web-{15512728-EAC3-45B4-9CD8-14C70DCAF247}" dt="2022-10-26T16:54:15.780" v="159" actId="1076"/>
          <ac:picMkLst>
            <pc:docMk/>
            <pc:sldMk cId="4224504593" sldId="1009"/>
            <ac:picMk id="5" creationId="{92B8F9ED-44D5-7B04-CE18-F943E1875920}"/>
          </ac:picMkLst>
        </pc:picChg>
        <pc:picChg chg="add mod">
          <ac:chgData name="Lakshi Villavarayen" userId="S::lvillavarayen@pros.com::0e0c5138-4dd8-4b8c-86dd-f05b9509f4f4" providerId="AD" clId="Web-{15512728-EAC3-45B4-9CD8-14C70DCAF247}" dt="2022-10-26T16:54:18.139" v="160" actId="1076"/>
          <ac:picMkLst>
            <pc:docMk/>
            <pc:sldMk cId="4224504593" sldId="1009"/>
            <ac:picMk id="6" creationId="{1216ED47-5C8B-9042-F022-1D54BCF841D6}"/>
          </ac:picMkLst>
        </pc:picChg>
        <pc:picChg chg="add mod">
          <ac:chgData name="Lakshi Villavarayen" userId="S::lvillavarayen@pros.com::0e0c5138-4dd8-4b8c-86dd-f05b9509f4f4" providerId="AD" clId="Web-{15512728-EAC3-45B4-9CD8-14C70DCAF247}" dt="2022-10-26T16:54:19.999" v="161" actId="1076"/>
          <ac:picMkLst>
            <pc:docMk/>
            <pc:sldMk cId="4224504593" sldId="1009"/>
            <ac:picMk id="7" creationId="{43D1A92E-A49A-BF7E-9482-93F68CA3EA70}"/>
          </ac:picMkLst>
        </pc:picChg>
      </pc:sldChg>
      <pc:sldChg chg="addSp delSp modSp mod modClrScheme chgLayout">
        <pc:chgData name="Lakshi Villavarayen" userId="S::lvillavarayen@pros.com::0e0c5138-4dd8-4b8c-86dd-f05b9509f4f4" providerId="AD" clId="Web-{15512728-EAC3-45B4-9CD8-14C70DCAF247}" dt="2022-10-26T17:12:16.303" v="301"/>
        <pc:sldMkLst>
          <pc:docMk/>
          <pc:sldMk cId="2259800901" sldId="1023"/>
        </pc:sldMkLst>
        <pc:spChg chg="del mod ord">
          <ac:chgData name="Lakshi Villavarayen" userId="S::lvillavarayen@pros.com::0e0c5138-4dd8-4b8c-86dd-f05b9509f4f4" providerId="AD" clId="Web-{15512728-EAC3-45B4-9CD8-14C70DCAF247}" dt="2022-10-26T17:12:09.302" v="300"/>
          <ac:spMkLst>
            <pc:docMk/>
            <pc:sldMk cId="2259800901" sldId="1023"/>
            <ac:spMk id="2" creationId="{BC544AF5-441A-4B97-9868-551BC27E1653}"/>
          </ac:spMkLst>
        </pc:spChg>
        <pc:spChg chg="del mod">
          <ac:chgData name="Lakshi Villavarayen" userId="S::lvillavarayen@pros.com::0e0c5138-4dd8-4b8c-86dd-f05b9509f4f4" providerId="AD" clId="Web-{15512728-EAC3-45B4-9CD8-14C70DCAF247}" dt="2022-10-26T17:11:41.833" v="297"/>
          <ac:spMkLst>
            <pc:docMk/>
            <pc:sldMk cId="2259800901" sldId="1023"/>
            <ac:spMk id="3" creationId="{C71FE058-242D-48AE-A44F-6CD0235EC3D9}"/>
          </ac:spMkLst>
        </pc:spChg>
        <pc:spChg chg="add del mod">
          <ac:chgData name="Lakshi Villavarayen" userId="S::lvillavarayen@pros.com::0e0c5138-4dd8-4b8c-86dd-f05b9509f4f4" providerId="AD" clId="Web-{15512728-EAC3-45B4-9CD8-14C70DCAF247}" dt="2022-10-26T17:12:16.303" v="301"/>
          <ac:spMkLst>
            <pc:docMk/>
            <pc:sldMk cId="2259800901" sldId="1023"/>
            <ac:spMk id="6" creationId="{9743E346-6FFA-5F21-66E1-5B7F5DCCCAE7}"/>
          </ac:spMkLst>
        </pc:spChg>
        <pc:spChg chg="add del mod">
          <ac:chgData name="Lakshi Villavarayen" userId="S::lvillavarayen@pros.com::0e0c5138-4dd8-4b8c-86dd-f05b9509f4f4" providerId="AD" clId="Web-{15512728-EAC3-45B4-9CD8-14C70DCAF247}" dt="2022-10-26T17:11:59.193" v="299"/>
          <ac:spMkLst>
            <pc:docMk/>
            <pc:sldMk cId="2259800901" sldId="1023"/>
            <ac:spMk id="9" creationId="{DC37696D-586B-F25A-2667-CD6E988D7D1E}"/>
          </ac:spMkLst>
        </pc:spChg>
        <pc:spChg chg="add del mod">
          <ac:chgData name="Lakshi Villavarayen" userId="S::lvillavarayen@pros.com::0e0c5138-4dd8-4b8c-86dd-f05b9509f4f4" providerId="AD" clId="Web-{15512728-EAC3-45B4-9CD8-14C70DCAF247}" dt="2022-10-26T17:11:55.552" v="298"/>
          <ac:spMkLst>
            <pc:docMk/>
            <pc:sldMk cId="2259800901" sldId="1023"/>
            <ac:spMk id="11" creationId="{9E3467B8-DFFE-B081-E361-C6FE1C439A26}"/>
          </ac:spMkLst>
        </pc:spChg>
        <pc:picChg chg="add mod">
          <ac:chgData name="Lakshi Villavarayen" userId="S::lvillavarayen@pros.com::0e0c5138-4dd8-4b8c-86dd-f05b9509f4f4" providerId="AD" clId="Web-{15512728-EAC3-45B4-9CD8-14C70DCAF247}" dt="2022-10-26T17:11:41.833" v="297"/>
          <ac:picMkLst>
            <pc:docMk/>
            <pc:sldMk cId="2259800901" sldId="1023"/>
            <ac:picMk id="4" creationId="{6F532099-F6A8-2DDC-A6F6-FF83611D216E}"/>
          </ac:picMkLst>
        </pc:picChg>
      </pc:sldChg>
      <pc:sldChg chg="modSp">
        <pc:chgData name="Lakshi Villavarayen" userId="S::lvillavarayen@pros.com::0e0c5138-4dd8-4b8c-86dd-f05b9509f4f4" providerId="AD" clId="Web-{15512728-EAC3-45B4-9CD8-14C70DCAF247}" dt="2022-10-26T17:07:25.870" v="285" actId="20577"/>
        <pc:sldMkLst>
          <pc:docMk/>
          <pc:sldMk cId="1041862621" sldId="1025"/>
        </pc:sldMkLst>
        <pc:spChg chg="mod">
          <ac:chgData name="Lakshi Villavarayen" userId="S::lvillavarayen@pros.com::0e0c5138-4dd8-4b8c-86dd-f05b9509f4f4" providerId="AD" clId="Web-{15512728-EAC3-45B4-9CD8-14C70DCAF247}" dt="2022-10-26T17:07:25.870" v="285" actId="20577"/>
          <ac:spMkLst>
            <pc:docMk/>
            <pc:sldMk cId="1041862621" sldId="1025"/>
            <ac:spMk id="14" creationId="{4BE92100-3292-146C-F777-5FB310A2279C}"/>
          </ac:spMkLst>
        </pc:spChg>
      </pc:sldChg>
      <pc:sldChg chg="modSp">
        <pc:chgData name="Lakshi Villavarayen" userId="S::lvillavarayen@pros.com::0e0c5138-4dd8-4b8c-86dd-f05b9509f4f4" providerId="AD" clId="Web-{15512728-EAC3-45B4-9CD8-14C70DCAF247}" dt="2022-10-26T16:44:59.510" v="1" actId="20577"/>
        <pc:sldMkLst>
          <pc:docMk/>
          <pc:sldMk cId="4006827660" sldId="1029"/>
        </pc:sldMkLst>
        <pc:spChg chg="mod">
          <ac:chgData name="Lakshi Villavarayen" userId="S::lvillavarayen@pros.com::0e0c5138-4dd8-4b8c-86dd-f05b9509f4f4" providerId="AD" clId="Web-{15512728-EAC3-45B4-9CD8-14C70DCAF247}" dt="2022-10-26T16:44:59.510" v="1" actId="20577"/>
          <ac:spMkLst>
            <pc:docMk/>
            <pc:sldMk cId="4006827660" sldId="1029"/>
            <ac:spMk id="3" creationId="{2B565C43-166A-C844-8DF4-B2A32EAB66A5}"/>
          </ac:spMkLst>
        </pc:spChg>
      </pc:sldChg>
      <pc:sldChg chg="addSp delSp modSp new mod ord modClrScheme chgLayout">
        <pc:chgData name="Lakshi Villavarayen" userId="S::lvillavarayen@pros.com::0e0c5138-4dd8-4b8c-86dd-f05b9509f4f4" providerId="AD" clId="Web-{15512728-EAC3-45B4-9CD8-14C70DCAF247}" dt="2022-10-26T17:08:54.842" v="294"/>
        <pc:sldMkLst>
          <pc:docMk/>
          <pc:sldMk cId="3331725102" sldId="1030"/>
        </pc:sldMkLst>
        <pc:spChg chg="mod">
          <ac:chgData name="Lakshi Villavarayen" userId="S::lvillavarayen@pros.com::0e0c5138-4dd8-4b8c-86dd-f05b9509f4f4" providerId="AD" clId="Web-{15512728-EAC3-45B4-9CD8-14C70DCAF247}" dt="2022-10-26T17:08:54.842" v="294"/>
          <ac:spMkLst>
            <pc:docMk/>
            <pc:sldMk cId="3331725102" sldId="1030"/>
            <ac:spMk id="2" creationId="{BEC0C9B5-260B-90DE-E7B7-4E3B87E0C7CB}"/>
          </ac:spMkLst>
        </pc:spChg>
        <pc:spChg chg="add del mod">
          <ac:chgData name="Lakshi Villavarayen" userId="S::lvillavarayen@pros.com::0e0c5138-4dd8-4b8c-86dd-f05b9509f4f4" providerId="AD" clId="Web-{15512728-EAC3-45B4-9CD8-14C70DCAF247}" dt="2022-10-26T17:08:54.842" v="294"/>
          <ac:spMkLst>
            <pc:docMk/>
            <pc:sldMk cId="3331725102" sldId="1030"/>
            <ac:spMk id="3" creationId="{19BF8D2A-11A4-E316-C3F3-56B9AB651B70}"/>
          </ac:spMkLst>
        </pc:spChg>
        <pc:spChg chg="add del mod">
          <ac:chgData name="Lakshi Villavarayen" userId="S::lvillavarayen@pros.com::0e0c5138-4dd8-4b8c-86dd-f05b9509f4f4" providerId="AD" clId="Web-{15512728-EAC3-45B4-9CD8-14C70DCAF247}" dt="2022-10-26T17:08:10.310" v="287"/>
          <ac:spMkLst>
            <pc:docMk/>
            <pc:sldMk cId="3331725102" sldId="1030"/>
            <ac:spMk id="9" creationId="{3E8DA761-393C-A212-0E17-F51947F0A56C}"/>
          </ac:spMkLst>
        </pc:spChg>
        <pc:spChg chg="add del mod">
          <ac:chgData name="Lakshi Villavarayen" userId="S::lvillavarayen@pros.com::0e0c5138-4dd8-4b8c-86dd-f05b9509f4f4" providerId="AD" clId="Web-{15512728-EAC3-45B4-9CD8-14C70DCAF247}" dt="2022-10-26T17:08:10.310" v="287"/>
          <ac:spMkLst>
            <pc:docMk/>
            <pc:sldMk cId="3331725102" sldId="1030"/>
            <ac:spMk id="11" creationId="{566A7C7D-7EFF-F4CE-9D35-B9AC137F64CF}"/>
          </ac:spMkLst>
        </pc:spChg>
        <pc:spChg chg="add del mod">
          <ac:chgData name="Lakshi Villavarayen" userId="S::lvillavarayen@pros.com::0e0c5138-4dd8-4b8c-86dd-f05b9509f4f4" providerId="AD" clId="Web-{15512728-EAC3-45B4-9CD8-14C70DCAF247}" dt="2022-10-26T17:08:10.310" v="287"/>
          <ac:spMkLst>
            <pc:docMk/>
            <pc:sldMk cId="3331725102" sldId="1030"/>
            <ac:spMk id="13" creationId="{E9597F05-1263-970E-8AE2-F76599CFA430}"/>
          </ac:spMkLst>
        </pc:spChg>
        <pc:spChg chg="add del mod">
          <ac:chgData name="Lakshi Villavarayen" userId="S::lvillavarayen@pros.com::0e0c5138-4dd8-4b8c-86dd-f05b9509f4f4" providerId="AD" clId="Web-{15512728-EAC3-45B4-9CD8-14C70DCAF247}" dt="2022-10-26T17:08:14.044" v="289"/>
          <ac:spMkLst>
            <pc:docMk/>
            <pc:sldMk cId="3331725102" sldId="1030"/>
            <ac:spMk id="15" creationId="{19BF8D2A-11A4-E316-C3F3-56B9AB651B70}"/>
          </ac:spMkLst>
        </pc:spChg>
        <pc:spChg chg="add del mod">
          <ac:chgData name="Lakshi Villavarayen" userId="S::lvillavarayen@pros.com::0e0c5138-4dd8-4b8c-86dd-f05b9509f4f4" providerId="AD" clId="Web-{15512728-EAC3-45B4-9CD8-14C70DCAF247}" dt="2022-10-26T17:08:30.294" v="291"/>
          <ac:spMkLst>
            <pc:docMk/>
            <pc:sldMk cId="3331725102" sldId="1030"/>
            <ac:spMk id="17" creationId="{19BF8D2A-11A4-E316-C3F3-56B9AB651B70}"/>
          </ac:spMkLst>
        </pc:spChg>
        <pc:spChg chg="add mod">
          <ac:chgData name="Lakshi Villavarayen" userId="S::lvillavarayen@pros.com::0e0c5138-4dd8-4b8c-86dd-f05b9509f4f4" providerId="AD" clId="Web-{15512728-EAC3-45B4-9CD8-14C70DCAF247}" dt="2022-10-26T17:08:54.842" v="294"/>
          <ac:spMkLst>
            <pc:docMk/>
            <pc:sldMk cId="3331725102" sldId="1030"/>
            <ac:spMk id="21" creationId="{19BF8D2A-11A4-E316-C3F3-56B9AB651B70}"/>
          </ac:spMkLst>
        </pc:spChg>
        <pc:graphicFrameChg chg="add del">
          <ac:chgData name="Lakshi Villavarayen" userId="S::lvillavarayen@pros.com::0e0c5138-4dd8-4b8c-86dd-f05b9509f4f4" providerId="AD" clId="Web-{15512728-EAC3-45B4-9CD8-14C70DCAF247}" dt="2022-10-26T17:08:10.310" v="287"/>
          <ac:graphicFrameMkLst>
            <pc:docMk/>
            <pc:sldMk cId="3331725102" sldId="1030"/>
            <ac:graphicFrameMk id="5" creationId="{89A6C715-5984-E8D5-3165-D8CD40703B38}"/>
          </ac:graphicFrameMkLst>
        </pc:graphicFrameChg>
        <pc:graphicFrameChg chg="add del">
          <ac:chgData name="Lakshi Villavarayen" userId="S::lvillavarayen@pros.com::0e0c5138-4dd8-4b8c-86dd-f05b9509f4f4" providerId="AD" clId="Web-{15512728-EAC3-45B4-9CD8-14C70DCAF247}" dt="2022-10-26T17:08:54.842" v="293"/>
          <ac:graphicFrameMkLst>
            <pc:docMk/>
            <pc:sldMk cId="3331725102" sldId="1030"/>
            <ac:graphicFrameMk id="19" creationId="{D1390059-27D6-AEEC-6881-9ACD34E3D98E}"/>
          </ac:graphicFrameMkLst>
        </pc:graphicFrameChg>
      </pc:sldChg>
    </pc:docChg>
  </pc:docChgLst>
  <pc:docChgLst>
    <pc:chgData name="Lakshi Villavarayen" userId="S::lvillavarayen@pros.com::0e0c5138-4dd8-4b8c-86dd-f05b9509f4f4" providerId="AD" clId="Web-{8A29C03C-38F6-40D3-9320-0B0784151ADF}"/>
    <pc:docChg chg="modSld">
      <pc:chgData name="Lakshi Villavarayen" userId="S::lvillavarayen@pros.com::0e0c5138-4dd8-4b8c-86dd-f05b9509f4f4" providerId="AD" clId="Web-{8A29C03C-38F6-40D3-9320-0B0784151ADF}" dt="2022-10-26T19:50:40.525" v="2" actId="20577"/>
      <pc:docMkLst>
        <pc:docMk/>
      </pc:docMkLst>
      <pc:sldChg chg="modSp">
        <pc:chgData name="Lakshi Villavarayen" userId="S::lvillavarayen@pros.com::0e0c5138-4dd8-4b8c-86dd-f05b9509f4f4" providerId="AD" clId="Web-{8A29C03C-38F6-40D3-9320-0B0784151ADF}" dt="2022-10-26T19:50:40.525" v="2" actId="20577"/>
        <pc:sldMkLst>
          <pc:docMk/>
          <pc:sldMk cId="1041862621" sldId="1025"/>
        </pc:sldMkLst>
        <pc:spChg chg="mod">
          <ac:chgData name="Lakshi Villavarayen" userId="S::lvillavarayen@pros.com::0e0c5138-4dd8-4b8c-86dd-f05b9509f4f4" providerId="AD" clId="Web-{8A29C03C-38F6-40D3-9320-0B0784151ADF}" dt="2022-10-26T19:50:40.525" v="2" actId="20577"/>
          <ac:spMkLst>
            <pc:docMk/>
            <pc:sldMk cId="1041862621" sldId="1025"/>
            <ac:spMk id="14" creationId="{4BE92100-3292-146C-F777-5FB310A2279C}"/>
          </ac:spMkLst>
        </pc:spChg>
      </pc:sldChg>
    </pc:docChg>
  </pc:docChgLst>
  <pc:docChgLst>
    <pc:chgData name="Lakshi Villavarayen" userId="S::lvillavarayen@pros.com::0e0c5138-4dd8-4b8c-86dd-f05b9509f4f4" providerId="AD" clId="Web-{DBAB4127-8EEE-446C-B1AD-3B6948E8D839}"/>
    <pc:docChg chg="addSld delSld modSld sldOrd">
      <pc:chgData name="Lakshi Villavarayen" userId="S::lvillavarayen@pros.com::0e0c5138-4dd8-4b8c-86dd-f05b9509f4f4" providerId="AD" clId="Web-{DBAB4127-8EEE-446C-B1AD-3B6948E8D839}" dt="2022-10-26T16:44:07.208" v="30"/>
      <pc:docMkLst>
        <pc:docMk/>
      </pc:docMkLst>
      <pc:sldChg chg="addSp delSp modSp">
        <pc:chgData name="Lakshi Villavarayen" userId="S::lvillavarayen@pros.com::0e0c5138-4dd8-4b8c-86dd-f05b9509f4f4" providerId="AD" clId="Web-{DBAB4127-8EEE-446C-B1AD-3B6948E8D839}" dt="2022-10-26T16:44:07.208" v="30"/>
        <pc:sldMkLst>
          <pc:docMk/>
          <pc:sldMk cId="4224504593" sldId="1009"/>
        </pc:sldMkLst>
        <pc:spChg chg="mod">
          <ac:chgData name="Lakshi Villavarayen" userId="S::lvillavarayen@pros.com::0e0c5138-4dd8-4b8c-86dd-f05b9509f4f4" providerId="AD" clId="Web-{DBAB4127-8EEE-446C-B1AD-3B6948E8D839}" dt="2022-10-26T16:42:45.877" v="19" actId="20577"/>
          <ac:spMkLst>
            <pc:docMk/>
            <pc:sldMk cId="4224504593" sldId="1009"/>
            <ac:spMk id="3" creationId="{2B565C43-166A-C844-8DF4-B2A32EAB66A5}"/>
          </ac:spMkLst>
        </pc:spChg>
        <pc:picChg chg="add del mod">
          <ac:chgData name="Lakshi Villavarayen" userId="S::lvillavarayen@pros.com::0e0c5138-4dd8-4b8c-86dd-f05b9509f4f4" providerId="AD" clId="Web-{DBAB4127-8EEE-446C-B1AD-3B6948E8D839}" dt="2022-10-26T16:44:07.208" v="30"/>
          <ac:picMkLst>
            <pc:docMk/>
            <pc:sldMk cId="4224504593" sldId="1009"/>
            <ac:picMk id="4" creationId="{E4D47BA5-BE01-7C4F-9772-3C4313F30EE7}"/>
          </ac:picMkLst>
        </pc:picChg>
      </pc:sldChg>
      <pc:sldChg chg="new del">
        <pc:chgData name="Lakshi Villavarayen" userId="S::lvillavarayen@pros.com::0e0c5138-4dd8-4b8c-86dd-f05b9509f4f4" providerId="AD" clId="Web-{DBAB4127-8EEE-446C-B1AD-3B6948E8D839}" dt="2022-10-26T16:43:07.909" v="24"/>
        <pc:sldMkLst>
          <pc:docMk/>
          <pc:sldMk cId="3144631510" sldId="1029"/>
        </pc:sldMkLst>
      </pc:sldChg>
      <pc:sldChg chg="modSp add ord replId">
        <pc:chgData name="Lakshi Villavarayen" userId="S::lvillavarayen@pros.com::0e0c5138-4dd8-4b8c-86dd-f05b9509f4f4" providerId="AD" clId="Web-{DBAB4127-8EEE-446C-B1AD-3B6948E8D839}" dt="2022-10-26T16:44:01.692" v="29"/>
        <pc:sldMkLst>
          <pc:docMk/>
          <pc:sldMk cId="4006827660" sldId="1029"/>
        </pc:sldMkLst>
        <pc:spChg chg="mod">
          <ac:chgData name="Lakshi Villavarayen" userId="S::lvillavarayen@pros.com::0e0c5138-4dd8-4b8c-86dd-f05b9509f4f4" providerId="AD" clId="Web-{DBAB4127-8EEE-446C-B1AD-3B6948E8D839}" dt="2022-10-26T16:43:18.394" v="26" actId="20577"/>
          <ac:spMkLst>
            <pc:docMk/>
            <pc:sldMk cId="4006827660" sldId="1029"/>
            <ac:spMk id="3" creationId="{2B565C43-166A-C844-8DF4-B2A32EAB66A5}"/>
          </ac:spMkLst>
        </pc:spChg>
        <pc:picChg chg="mod">
          <ac:chgData name="Lakshi Villavarayen" userId="S::lvillavarayen@pros.com::0e0c5138-4dd8-4b8c-86dd-f05b9509f4f4" providerId="AD" clId="Web-{DBAB4127-8EEE-446C-B1AD-3B6948E8D839}" dt="2022-10-26T16:43:46.801" v="28"/>
          <ac:picMkLst>
            <pc:docMk/>
            <pc:sldMk cId="4006827660" sldId="1029"/>
            <ac:picMk id="4" creationId="{E4D47BA5-BE01-7C4F-9772-3C4313F30EE7}"/>
          </ac:picMkLst>
        </pc:picChg>
      </pc:sldChg>
    </pc:docChg>
  </pc:docChgLst>
  <pc:docChgLst>
    <pc:chgData name="Lakshi Villavarayen" userId="S::lvillavarayen@pros.com::0e0c5138-4dd8-4b8c-86dd-f05b9509f4f4" providerId="AD" clId="Web-{AA42CA30-131C-4DA1-A3AF-BD1CB6084C94}"/>
    <pc:docChg chg="modSld">
      <pc:chgData name="Lakshi Villavarayen" userId="S::lvillavarayen@pros.com::0e0c5138-4dd8-4b8c-86dd-f05b9509f4f4" providerId="AD" clId="Web-{AA42CA30-131C-4DA1-A3AF-BD1CB6084C94}" dt="2022-10-27T20:11:28.720" v="25" actId="1076"/>
      <pc:docMkLst>
        <pc:docMk/>
      </pc:docMkLst>
      <pc:sldChg chg="modSp">
        <pc:chgData name="Lakshi Villavarayen" userId="S::lvillavarayen@pros.com::0e0c5138-4dd8-4b8c-86dd-f05b9509f4f4" providerId="AD" clId="Web-{AA42CA30-131C-4DA1-A3AF-BD1CB6084C94}" dt="2022-10-27T20:11:28.720" v="25" actId="1076"/>
        <pc:sldMkLst>
          <pc:docMk/>
          <pc:sldMk cId="4224504593" sldId="1009"/>
        </pc:sldMkLst>
        <pc:spChg chg="mod">
          <ac:chgData name="Lakshi Villavarayen" userId="S::lvillavarayen@pros.com::0e0c5138-4dd8-4b8c-86dd-f05b9509f4f4" providerId="AD" clId="Web-{AA42CA30-131C-4DA1-A3AF-BD1CB6084C94}" dt="2022-10-27T20:11:19.204" v="21" actId="20577"/>
          <ac:spMkLst>
            <pc:docMk/>
            <pc:sldMk cId="4224504593" sldId="1009"/>
            <ac:spMk id="3" creationId="{2B565C43-166A-C844-8DF4-B2A32EAB66A5}"/>
          </ac:spMkLst>
        </pc:spChg>
        <pc:picChg chg="mod">
          <ac:chgData name="Lakshi Villavarayen" userId="S::lvillavarayen@pros.com::0e0c5138-4dd8-4b8c-86dd-f05b9509f4f4" providerId="AD" clId="Web-{AA42CA30-131C-4DA1-A3AF-BD1CB6084C94}" dt="2022-10-27T20:11:20.267" v="22" actId="1076"/>
          <ac:picMkLst>
            <pc:docMk/>
            <pc:sldMk cId="4224504593" sldId="1009"/>
            <ac:picMk id="4" creationId="{0CD2E637-E6BB-B7A4-E067-095CB6797C7F}"/>
          </ac:picMkLst>
        </pc:picChg>
        <pc:picChg chg="mod">
          <ac:chgData name="Lakshi Villavarayen" userId="S::lvillavarayen@pros.com::0e0c5138-4dd8-4b8c-86dd-f05b9509f4f4" providerId="AD" clId="Web-{AA42CA30-131C-4DA1-A3AF-BD1CB6084C94}" dt="2022-10-27T20:11:22.923" v="23" actId="1076"/>
          <ac:picMkLst>
            <pc:docMk/>
            <pc:sldMk cId="4224504593" sldId="1009"/>
            <ac:picMk id="5" creationId="{92B8F9ED-44D5-7B04-CE18-F943E1875920}"/>
          </ac:picMkLst>
        </pc:picChg>
        <pc:picChg chg="mod">
          <ac:chgData name="Lakshi Villavarayen" userId="S::lvillavarayen@pros.com::0e0c5138-4dd8-4b8c-86dd-f05b9509f4f4" providerId="AD" clId="Web-{AA42CA30-131C-4DA1-A3AF-BD1CB6084C94}" dt="2022-10-27T20:11:25.204" v="24" actId="1076"/>
          <ac:picMkLst>
            <pc:docMk/>
            <pc:sldMk cId="4224504593" sldId="1009"/>
            <ac:picMk id="6" creationId="{1216ED47-5C8B-9042-F022-1D54BCF841D6}"/>
          </ac:picMkLst>
        </pc:picChg>
        <pc:picChg chg="mod">
          <ac:chgData name="Lakshi Villavarayen" userId="S::lvillavarayen@pros.com::0e0c5138-4dd8-4b8c-86dd-f05b9509f4f4" providerId="AD" clId="Web-{AA42CA30-131C-4DA1-A3AF-BD1CB6084C94}" dt="2022-10-27T20:11:28.720" v="25" actId="1076"/>
          <ac:picMkLst>
            <pc:docMk/>
            <pc:sldMk cId="4224504593" sldId="1009"/>
            <ac:picMk id="7" creationId="{43D1A92E-A49A-BF7E-9482-93F68CA3EA7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BAA4E3-2E1F-D64F-999C-24BFC89853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1FA0B-ECC5-2B49-975A-7E6F7DC18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9A47B-F236-1D4D-B43C-E21DD4811F58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E340DD-CC4A-2649-950E-32A00E68CF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C02D8-F240-214A-B342-D085DECBEF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1399E-4BBF-B845-BCD4-A768F57CC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480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28.10.2022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06276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44011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6031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97682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3870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8819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hyperlink" Target="http://www.pros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7">
            <a:extLst>
              <a:ext uri="{FF2B5EF4-FFF2-40B4-BE49-F238E27FC236}">
                <a16:creationId xmlns:a16="http://schemas.microsoft.com/office/drawing/2014/main" id="{885CA68A-58E4-40E0-A56E-2BB5527382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299" y="867017"/>
            <a:ext cx="15125701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rgbClr val="404040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92EC3-DFC7-CD42-B12E-C355B681D850}"/>
              </a:ext>
            </a:extLst>
          </p:cNvPr>
          <p:cNvSpPr/>
          <p:nvPr userDrawn="1"/>
        </p:nvSpPr>
        <p:spPr>
          <a:xfrm>
            <a:off x="0" y="0"/>
            <a:ext cx="18288000" cy="1016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F8BBDF1-27AB-50EB-8BEA-D72EF32325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9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EF12C0-FD36-7D4B-A0E7-96A9A476A1B2}"/>
              </a:ext>
            </a:extLst>
          </p:cNvPr>
          <p:cNvSpPr/>
          <p:nvPr userDrawn="1"/>
        </p:nvSpPr>
        <p:spPr>
          <a:xfrm>
            <a:off x="0" y="1"/>
            <a:ext cx="9144000" cy="9158748"/>
          </a:xfrm>
          <a:prstGeom prst="rect">
            <a:avLst/>
          </a:prstGeom>
          <a:solidFill>
            <a:schemeClr val="bg1">
              <a:lumMod val="95000"/>
              <a:alpha val="58816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uk-U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2299F4-D223-B549-B4C7-25C58380AAB5}"/>
              </a:ext>
            </a:extLst>
          </p:cNvPr>
          <p:cNvSpPr/>
          <p:nvPr userDrawn="1"/>
        </p:nvSpPr>
        <p:spPr>
          <a:xfrm>
            <a:off x="16580498" y="9283959"/>
            <a:ext cx="1184988" cy="709127"/>
          </a:xfrm>
          <a:prstGeom prst="rect">
            <a:avLst/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29A216D-AAB0-9A49-9689-234E75F43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336" y="920777"/>
            <a:ext cx="1956889" cy="185192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F05D7C-7C78-5346-9983-B19340BE2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9368" y="1571245"/>
            <a:ext cx="7245084" cy="4953489"/>
          </a:xfrm>
        </p:spPr>
        <p:txBody>
          <a:bodyPr>
            <a:normAutofit/>
          </a:bodyPr>
          <a:lstStyle>
            <a:lvl1pPr marL="0" marR="0" indent="0" algn="l" defTabSz="13716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Tx/>
              <a:buFontTx/>
              <a:buNone/>
              <a:tabLst/>
              <a:defRPr lang="en-US" sz="4000" b="0" i="0" smtClean="0">
                <a:solidFill>
                  <a:srgbClr val="4D4D4D"/>
                </a:solidFill>
                <a:effectLst/>
                <a:latin typeface="Arial" panose="020B0604020202020204" pitchFamily="34" charset="0"/>
              </a:defRPr>
            </a:lvl1pPr>
            <a:lvl2pPr marL="0" indent="0">
              <a:buFontTx/>
              <a:buNone/>
              <a:defRPr sz="1700"/>
            </a:lvl2pPr>
            <a:lvl3pPr marL="0" indent="0">
              <a:buFontTx/>
              <a:buNone/>
              <a:defRPr sz="1700"/>
            </a:lvl3pPr>
            <a:lvl4pPr marL="0" indent="0">
              <a:buFontTx/>
              <a:buNone/>
              <a:defRPr sz="1700"/>
            </a:lvl4pPr>
            <a:lvl5pPr marL="0" indent="0">
              <a:buFontTx/>
              <a:buNone/>
              <a:defRPr sz="1700"/>
            </a:lvl5pPr>
          </a:lstStyle>
          <a:p>
            <a:pPr marL="0" marR="0" lvl="0" indent="0" algn="l" defTabSz="13716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Duis at libero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id </a:t>
            </a:r>
            <a:r>
              <a:rPr lang="en-US" err="1"/>
              <a:t>arcu</a:t>
            </a:r>
            <a:r>
              <a:rPr lang="en-US"/>
              <a:t> dui. </a:t>
            </a:r>
            <a:r>
              <a:rPr lang="en-US" err="1"/>
              <a:t>Mauris</a:t>
            </a:r>
            <a:r>
              <a:rPr lang="en-US"/>
              <a:t> porta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vestibulum. </a:t>
            </a:r>
            <a:r>
              <a:rPr lang="en-US" err="1"/>
              <a:t>Praesent</a:t>
            </a:r>
            <a:r>
              <a:rPr lang="en-US"/>
              <a:t> auctor, </a:t>
            </a:r>
            <a:r>
              <a:rPr lang="en-US" err="1"/>
              <a:t>augue</a:t>
            </a:r>
            <a:r>
              <a:rPr lang="en-US"/>
              <a:t> cursus ligula.”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55B3693-6E03-F347-956B-84AAECD3CA9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03575" y="6524735"/>
            <a:ext cx="3451450" cy="1137711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Logo goes here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023031A-F6CA-2347-9D90-16BF60B31F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46725" y="7917265"/>
            <a:ext cx="2907727" cy="458279"/>
          </a:xfrm>
        </p:spPr>
        <p:txBody>
          <a:bodyPr anchor="b">
            <a:normAutofit/>
          </a:bodyPr>
          <a:lstStyle>
            <a:lvl1pPr marL="0" indent="0" algn="r">
              <a:spcAft>
                <a:spcPts val="0"/>
              </a:spcAft>
              <a:buNone/>
              <a:defRPr sz="1600">
                <a:solidFill>
                  <a:srgbClr val="4D4D4D"/>
                </a:solidFill>
              </a:defRPr>
            </a:lvl1pPr>
            <a:lvl2pPr marL="0" indent="0" algn="r">
              <a:spcAft>
                <a:spcPts val="0"/>
              </a:spcAft>
              <a:buNone/>
              <a:defRPr sz="1600"/>
            </a:lvl2pPr>
            <a:lvl3pPr marL="0" indent="0" algn="r">
              <a:spcAft>
                <a:spcPts val="0"/>
              </a:spcAft>
              <a:buNone/>
              <a:defRPr sz="1600"/>
            </a:lvl3pPr>
            <a:lvl4pPr marL="0" indent="0" algn="r">
              <a:spcAft>
                <a:spcPts val="0"/>
              </a:spcAft>
              <a:buNone/>
              <a:defRPr sz="1600"/>
            </a:lvl4pPr>
            <a:lvl5pPr marL="0" indent="0" algn="r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US"/>
              <a:t>Small caption goes here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A171ECA-AEA8-6FE8-05C8-6EA3800A17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S Case Study Short 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Insert picture here</a:t>
            </a:r>
            <a:endParaRPr lang="uk-UA"/>
          </a:p>
        </p:txBody>
      </p:sp>
      <p:sp>
        <p:nvSpPr>
          <p:cNvPr id="12" name="Vertical Content Placeholder 11">
            <a:extLst>
              <a:ext uri="{FF2B5EF4-FFF2-40B4-BE49-F238E27FC236}">
                <a16:creationId xmlns:a16="http://schemas.microsoft.com/office/drawing/2014/main" id="{D1C33A33-46CB-FF4F-9DD9-4740F5F7F3A8}"/>
              </a:ext>
            </a:extLst>
          </p:cNvPr>
          <p:cNvSpPr>
            <a:spLocks noGrp="1"/>
          </p:cNvSpPr>
          <p:nvPr>
            <p:ph orient="vert" sz="quarter" idx="14" hasCustomPrompt="1"/>
          </p:nvPr>
        </p:nvSpPr>
        <p:spPr>
          <a:xfrm>
            <a:off x="5744817" y="1193918"/>
            <a:ext cx="12543183" cy="7607182"/>
          </a:xfrm>
          <a:solidFill>
            <a:srgbClr val="00AFFF">
              <a:alpha val="80000"/>
            </a:srgbClr>
          </a:solidFill>
        </p:spPr>
        <p:txBody>
          <a:bodyPr vert="eaVer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Color box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7E6BF80-2A55-0B46-8301-79E4F18F13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05482" y="1612530"/>
            <a:ext cx="5621853" cy="2582863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3B49217-D9A0-4C47-B8BB-AB9834EBD7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04237" y="4426469"/>
            <a:ext cx="6816631" cy="3336925"/>
          </a:xfrm>
        </p:spPr>
        <p:txBody>
          <a:bodyPr>
            <a:noAutofit/>
          </a:bodyPr>
          <a:lstStyle>
            <a:lvl1pPr marL="0" indent="0" algn="r">
              <a:buNone/>
              <a:defRPr sz="26000" b="1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EEF5CAA-4EE9-BA42-BB8B-CA8490EFC4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17431" y="4563202"/>
            <a:ext cx="4308569" cy="3338690"/>
          </a:xfrm>
        </p:spPr>
        <p:txBody>
          <a:bodyPr anchor="b">
            <a:noAutofit/>
          </a:bodyPr>
          <a:lstStyle>
            <a:lvl1pPr marL="0" indent="0" algn="l">
              <a:buNone/>
              <a:defRPr sz="3600" b="1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in </a:t>
            </a:r>
            <a:r>
              <a:rPr lang="en-US" err="1"/>
              <a:t>executiam</a:t>
            </a:r>
            <a:r>
              <a:rPr lang="en-US"/>
              <a:t> </a:t>
            </a:r>
            <a:r>
              <a:rPr lang="en-US" err="1"/>
              <a:t>loqua</a:t>
            </a:r>
            <a:r>
              <a:rPr lang="en-US"/>
              <a:t> </a:t>
            </a:r>
            <a:r>
              <a:rPr lang="en-US" err="1"/>
              <a:t>inne</a:t>
            </a:r>
            <a:r>
              <a:rPr lang="en-US"/>
              <a:t> </a:t>
            </a:r>
            <a:r>
              <a:rPr lang="en-US" err="1"/>
              <a:t>sutura</a:t>
            </a:r>
            <a:r>
              <a:rPr lang="en-US"/>
              <a:t> </a:t>
            </a:r>
            <a:r>
              <a:rPr lang="en-US" err="1"/>
              <a:t>mus</a:t>
            </a:r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3B64325-A5EC-C3AE-75CF-3C7D0A34B8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S Case Study Short Un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Insert picture here</a:t>
            </a:r>
            <a:endParaRPr lang="uk-UA"/>
          </a:p>
        </p:txBody>
      </p:sp>
      <p:sp>
        <p:nvSpPr>
          <p:cNvPr id="12" name="Vertical Content Placeholder 11">
            <a:extLst>
              <a:ext uri="{FF2B5EF4-FFF2-40B4-BE49-F238E27FC236}">
                <a16:creationId xmlns:a16="http://schemas.microsoft.com/office/drawing/2014/main" id="{D1C33A33-46CB-FF4F-9DD9-4740F5F7F3A8}"/>
              </a:ext>
            </a:extLst>
          </p:cNvPr>
          <p:cNvSpPr>
            <a:spLocks noGrp="1"/>
          </p:cNvSpPr>
          <p:nvPr>
            <p:ph orient="vert" sz="quarter" idx="14" hasCustomPrompt="1"/>
          </p:nvPr>
        </p:nvSpPr>
        <p:spPr>
          <a:xfrm>
            <a:off x="5744817" y="1193918"/>
            <a:ext cx="12543183" cy="7607182"/>
          </a:xfrm>
          <a:solidFill>
            <a:srgbClr val="00AFFF">
              <a:alpha val="80000"/>
            </a:srgbClr>
          </a:solidFill>
        </p:spPr>
        <p:txBody>
          <a:bodyPr vert="eaVer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Color box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3B49217-D9A0-4C47-B8BB-AB9834EBD7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04237" y="4426469"/>
            <a:ext cx="6816631" cy="3336925"/>
          </a:xfrm>
        </p:spPr>
        <p:txBody>
          <a:bodyPr>
            <a:noAutofit/>
          </a:bodyPr>
          <a:lstStyle>
            <a:lvl1pPr marL="0" indent="0" algn="r">
              <a:buNone/>
              <a:defRPr sz="26000" b="1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EEF5CAA-4EE9-BA42-BB8B-CA8490EFC4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17431" y="4563202"/>
            <a:ext cx="4308569" cy="3338690"/>
          </a:xfrm>
        </p:spPr>
        <p:txBody>
          <a:bodyPr anchor="b">
            <a:noAutofit/>
          </a:bodyPr>
          <a:lstStyle>
            <a:lvl1pPr marL="0" indent="0" algn="l">
              <a:buNone/>
              <a:defRPr sz="3600" b="1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in </a:t>
            </a:r>
            <a:r>
              <a:rPr lang="en-US" err="1"/>
              <a:t>executiam</a:t>
            </a:r>
            <a:r>
              <a:rPr lang="en-US"/>
              <a:t> </a:t>
            </a:r>
            <a:r>
              <a:rPr lang="en-US" err="1"/>
              <a:t>loqua</a:t>
            </a:r>
            <a:r>
              <a:rPr lang="en-US"/>
              <a:t> </a:t>
            </a:r>
            <a:r>
              <a:rPr lang="en-US" err="1"/>
              <a:t>inne</a:t>
            </a:r>
            <a:r>
              <a:rPr lang="en-US"/>
              <a:t> </a:t>
            </a:r>
            <a:r>
              <a:rPr lang="en-US" err="1"/>
              <a:t>sutura</a:t>
            </a:r>
            <a:r>
              <a:rPr lang="en-US"/>
              <a:t> </a:t>
            </a:r>
            <a:r>
              <a:rPr lang="en-US" err="1"/>
              <a:t>mus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FBB65-3B17-9B4D-A4A7-CC83E2A2BD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84902" y="1896411"/>
            <a:ext cx="8863012" cy="203517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54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48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48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48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4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Line to introduce unbranded customer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1A7A5E-7100-213A-9E3A-0622CC275F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ase Study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26E595C6-3A94-9F48-BA53-480C7CCEAF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9121" y="160486"/>
            <a:ext cx="5482546" cy="1682795"/>
          </a:xfrm>
        </p:spPr>
        <p:txBody>
          <a:bodyPr anchor="ctr">
            <a:noAutofit/>
          </a:bodyPr>
          <a:lstStyle>
            <a:lvl1pPr marL="793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4500" b="1">
                <a:solidFill>
                  <a:srgbClr val="4D4D4D"/>
                </a:solidFill>
              </a:defRPr>
            </a:lvl1pPr>
          </a:lstStyle>
          <a:p>
            <a:pPr lvl="0"/>
            <a:r>
              <a:rPr lang="en-US"/>
              <a:t>Company’s name</a:t>
            </a:r>
          </a:p>
        </p:txBody>
      </p:sp>
      <p:sp>
        <p:nvSpPr>
          <p:cNvPr id="60" name="Picture Placeholder 12">
            <a:extLst>
              <a:ext uri="{FF2B5EF4-FFF2-40B4-BE49-F238E27FC236}">
                <a16:creationId xmlns:a16="http://schemas.microsoft.com/office/drawing/2014/main" id="{7361A56C-A2E4-B846-94CF-1E66BBF55B6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77344" y="160486"/>
            <a:ext cx="2204499" cy="1682795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1050" b="0" i="0" kern="1200" baseline="0" dirty="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</a:lstStyle>
          <a:p>
            <a:r>
              <a:rPr lang="en-US"/>
              <a:t>Click here to add customer’s logo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1DA7CE7D-269D-7F4A-9566-EFD26F4BA53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69121" y="5302250"/>
            <a:ext cx="5037123" cy="3498850"/>
          </a:xfrm>
        </p:spPr>
        <p:txBody>
          <a:bodyPr numCol="1"/>
          <a:lstStyle>
            <a:lvl1pPr marL="285750" indent="-285750">
              <a:lnSpc>
                <a:spcPct val="100000"/>
              </a:lnSpc>
              <a:buClr>
                <a:srgbClr val="D54713"/>
              </a:buClr>
              <a:buFont typeface="Arial" charset="0"/>
              <a:buChar char="•"/>
              <a:defRPr sz="2400" b="0" i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>
              <a:lnSpc>
                <a:spcPct val="100000"/>
              </a:lnSpc>
              <a:buClr>
                <a:srgbClr val="D54713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5559" indent="-285750">
              <a:lnSpc>
                <a:spcPct val="100000"/>
              </a:lnSpc>
              <a:buClr>
                <a:srgbClr val="D54713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3000" indent="-285750">
              <a:lnSpc>
                <a:spcPct val="100000"/>
              </a:lnSpc>
              <a:buClr>
                <a:srgbClr val="D54713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73994" indent="-285750">
              <a:lnSpc>
                <a:spcPct val="100000"/>
              </a:lnSpc>
              <a:buClr>
                <a:srgbClr val="D54713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en-US"/>
              <a:t>Challenges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393B2322-FC5A-6247-89FA-F147EBF6D77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6633904" y="5302250"/>
            <a:ext cx="5037123" cy="3498850"/>
          </a:xfrm>
        </p:spPr>
        <p:txBody>
          <a:bodyPr numCol="1">
            <a:normAutofit/>
          </a:bodyPr>
          <a:lstStyle>
            <a:lvl1pPr marL="285750" indent="-285750">
              <a:lnSpc>
                <a:spcPct val="100000"/>
              </a:lnSpc>
              <a:buClr>
                <a:srgbClr val="929E43"/>
              </a:buClr>
              <a:buFont typeface="Arial" charset="0"/>
              <a:buChar char="•"/>
              <a:defRPr sz="2400" b="0" i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>
              <a:lnSpc>
                <a:spcPct val="100000"/>
              </a:lnSpc>
              <a:buClr>
                <a:srgbClr val="929E43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5559" indent="-285750">
              <a:lnSpc>
                <a:spcPct val="100000"/>
              </a:lnSpc>
              <a:buClr>
                <a:srgbClr val="929E43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3000" indent="-285750">
              <a:lnSpc>
                <a:spcPct val="100000"/>
              </a:lnSpc>
              <a:buClr>
                <a:srgbClr val="929E43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73994" indent="-285750">
              <a:lnSpc>
                <a:spcPct val="100000"/>
              </a:lnSpc>
              <a:buClr>
                <a:srgbClr val="929E43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en-US"/>
              <a:t>Solutions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C27111B-90A0-924E-89B6-8AF8B6FD0854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12488876" y="5302250"/>
            <a:ext cx="5037123" cy="3498850"/>
          </a:xfrm>
        </p:spPr>
        <p:txBody>
          <a:bodyPr numCol="1">
            <a:normAutofit/>
          </a:bodyPr>
          <a:lstStyle>
            <a:lvl1pPr marL="285750" indent="-285750">
              <a:lnSpc>
                <a:spcPct val="100000"/>
              </a:lnSpc>
              <a:buClr>
                <a:srgbClr val="00A4E4"/>
              </a:buClr>
              <a:buFont typeface="Arial" charset="0"/>
              <a:buChar char="•"/>
              <a:defRPr sz="2400" b="0" i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>
              <a:lnSpc>
                <a:spcPct val="100000"/>
              </a:lnSpc>
              <a:buClr>
                <a:srgbClr val="00A4E4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5559" indent="-285750">
              <a:lnSpc>
                <a:spcPct val="100000"/>
              </a:lnSpc>
              <a:buClr>
                <a:srgbClr val="00A4E4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3000" indent="-285750">
              <a:lnSpc>
                <a:spcPct val="100000"/>
              </a:lnSpc>
              <a:buClr>
                <a:srgbClr val="00A4E4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73994" indent="-285750">
              <a:lnSpc>
                <a:spcPct val="100000"/>
              </a:lnSpc>
              <a:buClr>
                <a:srgbClr val="00A4E4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en-US"/>
              <a:t>Results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525605EF-42B5-D54E-A353-7D1F39F81E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9121" y="3495860"/>
            <a:ext cx="16741508" cy="732533"/>
          </a:xfrm>
        </p:spPr>
        <p:txBody>
          <a:bodyPr anchor="ctr">
            <a:normAutofit/>
          </a:bodyPr>
          <a:lstStyle>
            <a:lvl1pPr marL="0" marR="0" indent="0" algn="l" defTabSz="4898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400" b="0" i="0" kern="1200" baseline="0" smtClean="0">
                <a:solidFill>
                  <a:srgbClr val="4D4D4D"/>
                </a:solidFill>
                <a:effectLst/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03F47-892A-5648-80C0-7541065DA17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144000" y="0"/>
            <a:ext cx="9144000" cy="3176588"/>
          </a:xfrm>
        </p:spPr>
        <p:txBody>
          <a:bodyPr/>
          <a:lstStyle/>
          <a:p>
            <a:r>
              <a:rPr lang="en-US"/>
              <a:t>Click to insert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F1A19-CCE5-D34F-A968-6C8A000B4808}"/>
              </a:ext>
            </a:extLst>
          </p:cNvPr>
          <p:cNvSpPr txBox="1"/>
          <p:nvPr userDrawn="1"/>
        </p:nvSpPr>
        <p:spPr>
          <a:xfrm>
            <a:off x="769121" y="4572000"/>
            <a:ext cx="5059111" cy="59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13716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Tx/>
              <a:buNone/>
            </a:pPr>
            <a:r>
              <a:rPr lang="en-US" sz="3200" b="1" i="0" kern="120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59E9EE-D47E-0849-8461-098497F16D2F}"/>
              </a:ext>
            </a:extLst>
          </p:cNvPr>
          <p:cNvSpPr txBox="1"/>
          <p:nvPr userDrawn="1"/>
        </p:nvSpPr>
        <p:spPr>
          <a:xfrm>
            <a:off x="6633904" y="4572000"/>
            <a:ext cx="2970730" cy="59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13716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Tx/>
              <a:buNone/>
            </a:pPr>
            <a:r>
              <a:rPr lang="en-US" sz="3200" b="1" i="0" kern="120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Solutions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F01D6-A775-D54E-A5AC-5D09A5F65E53}"/>
              </a:ext>
            </a:extLst>
          </p:cNvPr>
          <p:cNvSpPr txBox="1"/>
          <p:nvPr userDrawn="1"/>
        </p:nvSpPr>
        <p:spPr>
          <a:xfrm>
            <a:off x="12488876" y="4572000"/>
            <a:ext cx="2970730" cy="59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13716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Tx/>
              <a:buNone/>
            </a:pPr>
            <a:r>
              <a:rPr lang="en-US" sz="3200" b="1" i="0" kern="120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E2AE8D-9272-E241-9207-37B0FC8C02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9121" y="2024864"/>
            <a:ext cx="7930498" cy="116271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8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2800">
                <a:latin typeface="+mj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2800">
                <a:latin typeface="+mj-lt"/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2800">
                <a:latin typeface="+mj-lt"/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2800">
                <a:latin typeface="+mj-lt"/>
              </a:defRPr>
            </a:lvl5pPr>
          </a:lstStyle>
          <a:p>
            <a:pPr lvl="0"/>
            <a:r>
              <a:rPr lang="en-US"/>
              <a:t>Click to edit Master title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32C65235-21CE-969E-63B0-3A78CD3F48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4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S for DEVICES O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BF2D91-8C4C-1244-968E-39779E736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04"/>
          <a:stretch/>
        </p:blipFill>
        <p:spPr>
          <a:xfrm>
            <a:off x="914400" y="1874762"/>
            <a:ext cx="9239251" cy="6945388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333625" y="2968823"/>
            <a:ext cx="6400800" cy="394106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uk-UA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41328A59-237A-445C-AD7F-A1D930AA7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299" y="867017"/>
            <a:ext cx="15125701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rgbClr val="4D4D4D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599733-5847-8B4C-A26B-2896AD58CFA6}"/>
              </a:ext>
            </a:extLst>
          </p:cNvPr>
          <p:cNvSpPr/>
          <p:nvPr userDrawn="1"/>
        </p:nvSpPr>
        <p:spPr>
          <a:xfrm>
            <a:off x="0" y="0"/>
            <a:ext cx="18288000" cy="1016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663C3BC5-D2E8-B151-8A52-27258555C1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DEMO BLOWN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41328A59-237A-445C-AD7F-A1D930AA7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299" y="867017"/>
            <a:ext cx="15125701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rgbClr val="4D4D4D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3D20E-CAB8-4E47-AA18-19F4EA9AD1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8138" y="1687337"/>
            <a:ext cx="13729045" cy="7812262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60761" y="2907098"/>
            <a:ext cx="8160540" cy="505580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A1CA2-6ECD-4747-A649-199E54A9B7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2000" y="4349579"/>
            <a:ext cx="7454900" cy="3422821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58DC6D-8ED7-8B4B-9487-1429C3CE43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907099"/>
            <a:ext cx="7454900" cy="122078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6000" b="1">
                <a:solidFill>
                  <a:srgbClr val="4D4D4D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Name of Product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FBD384-428F-8F4F-A261-3D6D080B9828}"/>
              </a:ext>
            </a:extLst>
          </p:cNvPr>
          <p:cNvSpPr/>
          <p:nvPr userDrawn="1"/>
        </p:nvSpPr>
        <p:spPr>
          <a:xfrm>
            <a:off x="0" y="0"/>
            <a:ext cx="18288000" cy="1016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D5ED8945-863D-7C86-9395-0A51C6E887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8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S for Device_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82BEC3FE-1065-46FC-9C1E-9AA4EDEA27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299" y="867017"/>
            <a:ext cx="15087601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Phone slide example</a:t>
            </a:r>
            <a:endParaRPr lang="uk-U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7535AE-7D4A-1B4F-B195-7214DE3A39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049" y="1918386"/>
            <a:ext cx="3478426" cy="6716963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F7AACB5-5013-F846-BE0D-BD749E8B2D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44725" y="2825750"/>
            <a:ext cx="2728913" cy="4891088"/>
          </a:xfrm>
        </p:spPr>
        <p:txBody>
          <a:bodyPr/>
          <a:lstStyle/>
          <a:p>
            <a:endParaRPr lang="en-C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190C4193-FFA8-F34D-8BCE-36D1C6443E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61163" y="6415087"/>
            <a:ext cx="7148512" cy="27012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CEE73CD-6454-1245-8403-599037AF7A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54725" y="2078038"/>
            <a:ext cx="9129713" cy="206375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Lorem ipsum dolor sit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amet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,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consectetuer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elit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. Maecenas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porttitor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congue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massa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.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Fusce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posuere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, magna sed pulvinar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ultricies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,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purus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lectus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malesuada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libero, sit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amet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commodo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magna eros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quis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urna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. Nunc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viverra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imperdiet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enim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.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Fusce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est.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Vivamus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a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tellus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.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Pellentesque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habitant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morbi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tristique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senectus</a:t>
            </a:r>
            <a:endParaRPr lang="en-US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82A18E-D19F-5545-ABD5-72AC210B2675}"/>
              </a:ext>
            </a:extLst>
          </p:cNvPr>
          <p:cNvSpPr/>
          <p:nvPr userDrawn="1"/>
        </p:nvSpPr>
        <p:spPr>
          <a:xfrm>
            <a:off x="0" y="0"/>
            <a:ext cx="18288000" cy="1016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1F334AEF-C901-B2CF-311E-FC6E691D33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5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S Cover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7C12B92-DF9C-8B47-9533-46D5FEBD0DB1}"/>
              </a:ext>
            </a:extLst>
          </p:cNvPr>
          <p:cNvSpPr/>
          <p:nvPr userDrawn="1"/>
        </p:nvSpPr>
        <p:spPr>
          <a:xfrm>
            <a:off x="0" y="1409700"/>
            <a:ext cx="18288000" cy="88773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295F484-CB10-3241-9FC9-2B4C7688A68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62000" y="2648116"/>
            <a:ext cx="16764000" cy="2184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800" b="1" i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5pPr>
          </a:lstStyle>
          <a:p>
            <a:pPr lvl="0"/>
            <a:r>
              <a:rPr lang="en-US"/>
              <a:t>Example of Big Impact Cover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B3A2D3B-0381-9D41-BB2E-1E434FF8ED9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62000" y="5161085"/>
            <a:ext cx="16764000" cy="914400"/>
          </a:xfrm>
          <a:prstGeom prst="rect">
            <a:avLst/>
          </a:prstGeom>
        </p:spPr>
        <p:txBody>
          <a:bodyPr/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</a:t>
            </a:r>
            <a:r>
              <a:rPr lang="en-US" sz="3000">
                <a:solidFill>
                  <a:schemeClr val="bg2"/>
                </a:solidFill>
                <a:latin typeface="Helvetica" pitchFamily="2" charset="0"/>
              </a:rPr>
              <a:t>subtitle lorem ipsum dolor sit </a:t>
            </a:r>
            <a:r>
              <a:rPr lang="en-US" sz="3000" err="1">
                <a:solidFill>
                  <a:schemeClr val="bg2"/>
                </a:solidFill>
                <a:latin typeface="Helvetica" pitchFamily="2" charset="0"/>
              </a:rPr>
              <a:t>amet</a:t>
            </a:r>
            <a:r>
              <a:rPr lang="en-US" sz="3000">
                <a:solidFill>
                  <a:schemeClr val="bg2"/>
                </a:solidFill>
                <a:latin typeface="Helvetica" pitchFamily="2" charset="0"/>
              </a:rPr>
              <a:t>, </a:t>
            </a:r>
            <a:r>
              <a:rPr lang="en-US" sz="3000" err="1">
                <a:solidFill>
                  <a:schemeClr val="bg2"/>
                </a:solidFill>
                <a:latin typeface="Helvetica" pitchFamily="2" charset="0"/>
              </a:rPr>
              <a:t>executiam</a:t>
            </a:r>
            <a:r>
              <a:rPr lang="en-US" sz="3000">
                <a:solidFill>
                  <a:schemeClr val="bg2"/>
                </a:solidFill>
                <a:latin typeface="Helvetica" pitchFamily="2" charset="0"/>
              </a:rPr>
              <a:t> del </a:t>
            </a:r>
            <a:r>
              <a:rPr lang="en-US" sz="3000" err="1">
                <a:solidFill>
                  <a:schemeClr val="bg2"/>
                </a:solidFill>
                <a:latin typeface="Helvetica" pitchFamily="2" charset="0"/>
              </a:rPr>
              <a:t>anure</a:t>
            </a:r>
            <a:endParaRPr lang="en-US" sz="3000">
              <a:solidFill>
                <a:schemeClr val="bg2"/>
              </a:solidFill>
              <a:latin typeface="Helvetica" pitchFamily="2" charset="0"/>
            </a:endParaRPr>
          </a:p>
          <a:p>
            <a:pPr lvl="0"/>
            <a:endParaRPr lang="en-US"/>
          </a:p>
        </p:txBody>
      </p:sp>
      <p:sp>
        <p:nvSpPr>
          <p:cNvPr id="21" name="Content Placeholder 19">
            <a:extLst>
              <a:ext uri="{FF2B5EF4-FFF2-40B4-BE49-F238E27FC236}">
                <a16:creationId xmlns:a16="http://schemas.microsoft.com/office/drawing/2014/main" id="{99340FDA-07AD-D84C-92CF-EABFF69DA8B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62000" y="6729869"/>
            <a:ext cx="3254460" cy="914400"/>
          </a:xfrm>
          <a:prstGeom prst="rect">
            <a:avLst/>
          </a:prstGeom>
        </p:spPr>
        <p:txBody>
          <a:bodyPr/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John Doe,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Title of Lorem Ipsum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3197E9-CC29-E3B9-F0FD-E1B97AE836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61412" y="9424616"/>
            <a:ext cx="1360577" cy="41229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BBD1D6B-7AFA-16A7-CA64-23ECB9A5D6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7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S Cover Slide with Image 1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7C12B92-DF9C-8B47-9533-46D5FEBD0DB1}"/>
              </a:ext>
            </a:extLst>
          </p:cNvPr>
          <p:cNvSpPr/>
          <p:nvPr userDrawn="1"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295F484-CB10-3241-9FC9-2B4C7688A68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540960" y="2648116"/>
            <a:ext cx="7985040" cy="2184400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8000" b="1" i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5pPr>
          </a:lstStyle>
          <a:p>
            <a:pPr lvl="0"/>
            <a:r>
              <a:rPr lang="en-US"/>
              <a:t>Example of Big short Cover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B3A2D3B-0381-9D41-BB2E-1E434FF8ED9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540960" y="5161085"/>
            <a:ext cx="7985040" cy="914400"/>
          </a:xfrm>
          <a:prstGeom prst="rect">
            <a:avLst/>
          </a:prstGeom>
        </p:spPr>
        <p:txBody>
          <a:bodyPr/>
          <a:lstStyle>
            <a:lvl1pPr marL="0" marR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5pPr>
          </a:lstStyle>
          <a:p>
            <a:pPr lvl="0"/>
            <a:r>
              <a:rPr lang="en-US"/>
              <a:t>Edit Subtitle here in one or Two lines,</a:t>
            </a:r>
            <a:br>
              <a:rPr lang="en-US"/>
            </a:br>
            <a:r>
              <a:rPr lang="en-US"/>
              <a:t>as you need it</a:t>
            </a:r>
          </a:p>
        </p:txBody>
      </p:sp>
      <p:sp>
        <p:nvSpPr>
          <p:cNvPr id="21" name="Content Placeholder 19">
            <a:extLst>
              <a:ext uri="{FF2B5EF4-FFF2-40B4-BE49-F238E27FC236}">
                <a16:creationId xmlns:a16="http://schemas.microsoft.com/office/drawing/2014/main" id="{99340FDA-07AD-D84C-92CF-EABFF69DA8B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267529" y="6729869"/>
            <a:ext cx="3254460" cy="914400"/>
          </a:xfrm>
          <a:prstGeom prst="rect">
            <a:avLst/>
          </a:prstGeom>
        </p:spPr>
        <p:txBody>
          <a:bodyPr/>
          <a:lstStyle>
            <a:lvl1pPr marL="0" marR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000" b="0" i="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John Doe,</a:t>
            </a:r>
            <a:br>
              <a:rPr lang="en-US"/>
            </a:br>
            <a:r>
              <a:rPr lang="en-US"/>
              <a:t>Title goes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10412-1CE2-0E4E-A570-8389063BB1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Insert your picture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9F91B8-B84C-FCA1-4857-F4E700C82C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61412" y="9424616"/>
            <a:ext cx="1360577" cy="412296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2E26342-FBF8-DF20-11E1-649F6E3A0F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9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S Cover Slide with image 2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295F484-CB10-3241-9FC9-2B4C7688A68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540960" y="2648116"/>
            <a:ext cx="7985040" cy="2184400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8000" b="1" i="0">
                <a:solidFill>
                  <a:srgbClr val="4D4D4D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5pPr>
          </a:lstStyle>
          <a:p>
            <a:pPr lvl="0"/>
            <a:r>
              <a:rPr lang="en-US"/>
              <a:t>Example of Big short Cover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B3A2D3B-0381-9D41-BB2E-1E434FF8ED9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540960" y="5161085"/>
            <a:ext cx="7985040" cy="914400"/>
          </a:xfrm>
          <a:prstGeom prst="rect">
            <a:avLst/>
          </a:prstGeom>
        </p:spPr>
        <p:txBody>
          <a:bodyPr/>
          <a:lstStyle>
            <a:lvl1pPr marL="0" marR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5pPr>
          </a:lstStyle>
          <a:p>
            <a:pPr lvl="0"/>
            <a:r>
              <a:rPr lang="en-US"/>
              <a:t>Edit Subtitle here in one or Two lines,</a:t>
            </a:r>
            <a:br>
              <a:rPr lang="en-US"/>
            </a:br>
            <a:r>
              <a:rPr lang="en-US"/>
              <a:t>as you need it</a:t>
            </a:r>
          </a:p>
        </p:txBody>
      </p:sp>
      <p:sp>
        <p:nvSpPr>
          <p:cNvPr id="21" name="Content Placeholder 19">
            <a:extLst>
              <a:ext uri="{FF2B5EF4-FFF2-40B4-BE49-F238E27FC236}">
                <a16:creationId xmlns:a16="http://schemas.microsoft.com/office/drawing/2014/main" id="{99340FDA-07AD-D84C-92CF-EABFF69DA8B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267529" y="6729869"/>
            <a:ext cx="3254460" cy="914400"/>
          </a:xfrm>
          <a:prstGeom prst="rect">
            <a:avLst/>
          </a:prstGeom>
        </p:spPr>
        <p:txBody>
          <a:bodyPr/>
          <a:lstStyle>
            <a:lvl1pPr marL="0" marR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000" b="0" i="0" dirty="0" smtClean="0">
                <a:solidFill>
                  <a:srgbClr val="666666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John Doe,</a:t>
            </a:r>
            <a:br>
              <a:rPr lang="en-US"/>
            </a:br>
            <a:r>
              <a:rPr lang="en-US"/>
              <a:t>Title goes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10412-1CE2-0E4E-A570-8389063BB1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Insert your picture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D3F5608-DC4E-50BF-3BD8-9F29D1F5A2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79203" y="9468840"/>
            <a:ext cx="1242786" cy="3810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416C15C-7D48-6E20-6B4D-8979CE9850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7">
            <a:extLst>
              <a:ext uri="{FF2B5EF4-FFF2-40B4-BE49-F238E27FC236}">
                <a16:creationId xmlns:a16="http://schemas.microsoft.com/office/drawing/2014/main" id="{885CA68A-58E4-40E0-A56E-2BB5527382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299" y="867017"/>
            <a:ext cx="15125701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rgbClr val="404040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628E9-C8F2-1E42-8565-484E84B5FD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0" y="2635250"/>
            <a:ext cx="13716000" cy="6165850"/>
          </a:xfrm>
        </p:spPr>
        <p:txBody>
          <a:bodyPr/>
          <a:lstStyle>
            <a:lvl1pPr marL="0" indent="0">
              <a:buNone/>
              <a:defRPr>
                <a:solidFill>
                  <a:srgbClr val="404040"/>
                </a:solidFill>
              </a:defRPr>
            </a:lvl1pPr>
            <a:lvl2pPr marL="0" indent="0">
              <a:buNone/>
              <a:defRPr>
                <a:solidFill>
                  <a:srgbClr val="404040"/>
                </a:solidFill>
              </a:defRPr>
            </a:lvl2pPr>
            <a:lvl3pPr marL="0" indent="0">
              <a:buNone/>
              <a:defRPr>
                <a:solidFill>
                  <a:srgbClr val="404040"/>
                </a:solidFill>
              </a:defRPr>
            </a:lvl3pPr>
            <a:lvl4pPr marL="0" indent="0">
              <a:buNone/>
              <a:defRPr>
                <a:solidFill>
                  <a:srgbClr val="404040"/>
                </a:solidFill>
              </a:defRPr>
            </a:lvl4pPr>
            <a:lvl5pPr marL="0" indent="0">
              <a:buNone/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CB4BB0-0D9B-0846-AF60-13BE0875965D}"/>
              </a:ext>
            </a:extLst>
          </p:cNvPr>
          <p:cNvSpPr/>
          <p:nvPr userDrawn="1"/>
        </p:nvSpPr>
        <p:spPr>
          <a:xfrm>
            <a:off x="0" y="0"/>
            <a:ext cx="18288000" cy="1016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0399F2E6-F8ED-475F-0819-650C2B4FA1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0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273382-BAA2-6545-9522-D7ED426C3E68}"/>
              </a:ext>
            </a:extLst>
          </p:cNvPr>
          <p:cNvSpPr/>
          <p:nvPr userDrawn="1"/>
        </p:nvSpPr>
        <p:spPr>
          <a:xfrm>
            <a:off x="0" y="0"/>
            <a:ext cx="18288000" cy="10286999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49AA7A-3D78-BC4C-AD8F-3C43F584FC5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2095500"/>
            <a:ext cx="13716000" cy="609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vitae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gravida </a:t>
            </a:r>
            <a:r>
              <a:rPr lang="en-US" err="1"/>
              <a:t>tincidunt</a:t>
            </a:r>
            <a:r>
              <a:rPr lang="en-US"/>
              <a:t> a ipsum.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id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dui, id pulvinar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 non.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9E4151-B495-F5BF-DACA-5E21D9315C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61412" y="9424616"/>
            <a:ext cx="1360577" cy="412296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F851AFE-34E5-7B4B-EB0E-9C856BD3DF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7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273382-BAA2-6545-9522-D7ED426C3E68}"/>
              </a:ext>
            </a:extLst>
          </p:cNvPr>
          <p:cNvSpPr/>
          <p:nvPr userDrawn="1"/>
        </p:nvSpPr>
        <p:spPr>
          <a:xfrm>
            <a:off x="0" y="1"/>
            <a:ext cx="18288000" cy="102870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49AA7A-3D78-BC4C-AD8F-3C43F584FC5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62000" y="2219325"/>
            <a:ext cx="16764000" cy="6165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/>
              <a:t>01.Text for Big </a:t>
            </a:r>
            <a:br>
              <a:rPr lang="en-US"/>
            </a:br>
            <a:r>
              <a:rPr lang="en-US"/>
              <a:t>Bold Divider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EFE081-D4E1-4F69-C2E0-110817E0BC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61412" y="9424616"/>
            <a:ext cx="1360577" cy="412296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1D9BE26-3AED-7F11-C309-C84AF4E471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4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4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273382-BAA2-6545-9522-D7ED426C3E68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49AA7A-3D78-BC4C-AD8F-3C43F584FC5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62000" y="2219325"/>
            <a:ext cx="16764000" cy="6165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/>
              <a:t>02.Text for Big </a:t>
            </a:r>
            <a:br>
              <a:rPr lang="en-US"/>
            </a:br>
            <a:r>
              <a:rPr lang="en-US"/>
              <a:t>Bold Divider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0A8E83-2F06-10B1-B414-75B764DB29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61412" y="9424616"/>
            <a:ext cx="1360577" cy="412296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0BAD170-C80F-DFBD-AE79-05CB2228E3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3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ull">
    <p:bg>
      <p:bgPr>
        <a:solidFill>
          <a:srgbClr val="00A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EBF2D45-23B7-374E-B7DC-466631556DD9}"/>
              </a:ext>
            </a:extLst>
          </p:cNvPr>
          <p:cNvSpPr/>
          <p:nvPr userDrawn="1"/>
        </p:nvSpPr>
        <p:spPr>
          <a:xfrm>
            <a:off x="0" y="0"/>
            <a:ext cx="18288000" cy="10286999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29A216D-AAB0-9A49-9689-234E75F43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089" y="2013610"/>
            <a:ext cx="2129682" cy="201544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F05D7C-7C78-5346-9983-B19340BE2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86000" y="2635251"/>
            <a:ext cx="13716000" cy="41702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3716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Tx/>
              <a:buFontTx/>
              <a:buNone/>
              <a:tabLst/>
              <a:defRPr lang="en-US" sz="6000" b="0" i="0" smtClean="0">
                <a:solidFill>
                  <a:schemeClr val="bg2"/>
                </a:solidFill>
                <a:effectLst/>
                <a:latin typeface="Arial" panose="020B0604020202020204" pitchFamily="34" charset="0"/>
              </a:defRPr>
            </a:lvl1pPr>
            <a:lvl2pPr marL="0" indent="0">
              <a:buFontTx/>
              <a:buNone/>
              <a:defRPr sz="1700"/>
            </a:lvl2pPr>
            <a:lvl3pPr marL="0" indent="0">
              <a:buFontTx/>
              <a:buNone/>
              <a:defRPr sz="1700"/>
            </a:lvl3pPr>
            <a:lvl4pPr marL="0" indent="0">
              <a:buFontTx/>
              <a:buNone/>
              <a:defRPr sz="1700"/>
            </a:lvl4pPr>
            <a:lvl5pPr marL="0" indent="0">
              <a:buFontTx/>
              <a:buNone/>
              <a:defRPr sz="1700"/>
            </a:lvl5pPr>
          </a:lstStyle>
          <a:p>
            <a:pPr marL="0" marR="0" lvl="0" indent="0" algn="l" defTabSz="13716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Duis at libero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id </a:t>
            </a:r>
            <a:r>
              <a:rPr lang="en-US" err="1"/>
              <a:t>arcu</a:t>
            </a:r>
            <a:r>
              <a:rPr lang="en-US"/>
              <a:t> dui. </a:t>
            </a:r>
            <a:r>
              <a:rPr lang="en-US" err="1"/>
              <a:t>Mauris</a:t>
            </a:r>
            <a:r>
              <a:rPr lang="en-US"/>
              <a:t> porta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vestibulum.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, </a:t>
            </a:r>
            <a:r>
              <a:rPr lang="en-US" err="1"/>
              <a:t>augue</a:t>
            </a:r>
            <a:r>
              <a:rPr lang="en-US"/>
              <a:t> cursus ligula.”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023031A-F6CA-2347-9D90-16BF60B31F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93700" y="8289562"/>
            <a:ext cx="2907727" cy="6216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0" indent="0" algn="r">
              <a:spcAft>
                <a:spcPts val="0"/>
              </a:spcAft>
              <a:buNone/>
              <a:defRPr sz="1600"/>
            </a:lvl2pPr>
            <a:lvl3pPr marL="0" indent="0" algn="r">
              <a:spcAft>
                <a:spcPts val="0"/>
              </a:spcAft>
              <a:buNone/>
              <a:defRPr sz="1600"/>
            </a:lvl3pPr>
            <a:lvl4pPr marL="0" indent="0" algn="r">
              <a:spcAft>
                <a:spcPts val="0"/>
              </a:spcAft>
              <a:buNone/>
              <a:defRPr sz="1600"/>
            </a:lvl4pPr>
            <a:lvl5pPr marL="0" indent="0" algn="r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US"/>
              <a:t>Title goes here,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26C9323E-2160-744F-9534-D9D2125320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093700" y="7816293"/>
            <a:ext cx="2907727" cy="45827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spcAft>
                <a:spcPts val="0"/>
              </a:spcAft>
              <a:buNone/>
              <a:defRPr sz="24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spcAft>
                <a:spcPts val="0"/>
              </a:spcAft>
              <a:buNone/>
              <a:defRPr sz="1600"/>
            </a:lvl2pPr>
            <a:lvl3pPr marL="0" indent="0" algn="r">
              <a:spcAft>
                <a:spcPts val="0"/>
              </a:spcAft>
              <a:buNone/>
              <a:defRPr sz="1600"/>
            </a:lvl3pPr>
            <a:lvl4pPr marL="0" indent="0" algn="r">
              <a:spcAft>
                <a:spcPts val="0"/>
              </a:spcAft>
              <a:buNone/>
              <a:defRPr sz="1600"/>
            </a:lvl4pPr>
            <a:lvl5pPr marL="0" indent="0" algn="r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US"/>
              <a:t>Name goes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54B76B-6B79-20BC-3F8C-E6F5848E6EB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8089" y="9424616"/>
            <a:ext cx="1360577" cy="4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0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970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S 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endParaRPr lang="uk-UA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75A10BF-077F-B483-466F-EE593E94D0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1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S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273382-BAA2-6545-9522-D7ED426C3E68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9EE7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634F8-33C3-154E-B631-3E31B8A7BD88}"/>
              </a:ext>
            </a:extLst>
          </p:cNvPr>
          <p:cNvSpPr txBox="1"/>
          <p:nvPr userDrawn="1"/>
        </p:nvSpPr>
        <p:spPr>
          <a:xfrm>
            <a:off x="4224673" y="3943171"/>
            <a:ext cx="983673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i="0">
                <a:solidFill>
                  <a:schemeClr val="bg2"/>
                </a:solidFill>
                <a:latin typeface="Arial" panose="020B0604020202020204" pitchFamily="34" charset="0"/>
              </a:rPr>
              <a:t>Thank You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ADA29ED-3622-764A-B716-86D70B79E3D1}"/>
              </a:ext>
            </a:extLst>
          </p:cNvPr>
          <p:cNvSpPr txBox="1">
            <a:spLocks/>
          </p:cNvSpPr>
          <p:nvPr userDrawn="1"/>
        </p:nvSpPr>
        <p:spPr>
          <a:xfrm>
            <a:off x="2505869" y="8603929"/>
            <a:ext cx="13276262" cy="501614"/>
          </a:xfrm>
          <a:prstGeom prst="rect">
            <a:avLst/>
          </a:prstGeom>
        </p:spPr>
        <p:txBody>
          <a:bodyPr lIns="0" tIns="0" rIns="0" bIns="0" numCol="1" spcCol="274320" anchor="t" anchorCtr="0">
            <a:noAutofit/>
          </a:bodyPr>
          <a:lstStyle>
            <a:lvl1pPr algn="l" defTabSz="653110" rtl="0" eaLnBrk="1" latinLnBrk="0" hangingPunct="1"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Century Gothic"/>
                <a:ea typeface="+mj-ea"/>
                <a:cs typeface="+mj-cs"/>
              </a:defRPr>
            </a:lvl1pPr>
          </a:lstStyle>
          <a:p>
            <a:pPr marL="0" indent="0" algn="ctr"/>
            <a:r>
              <a:rPr lang="en-US" sz="2400" b="0" i="0" err="1">
                <a:solidFill>
                  <a:schemeClr val="bg2"/>
                </a:solidFill>
                <a:latin typeface="Arial" panose="020B0604020202020204" pitchFamily="34" charset="0"/>
              </a:rPr>
              <a:t>pros.com</a:t>
            </a:r>
            <a:endParaRPr lang="en-US" sz="2400" b="0" i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hlinkClick r:id="rId2" tooltip="Go to pros.com here"/>
            <a:extLst>
              <a:ext uri="{FF2B5EF4-FFF2-40B4-BE49-F238E27FC236}">
                <a16:creationId xmlns:a16="http://schemas.microsoft.com/office/drawing/2014/main" id="{C089DF1D-A6B6-EB4E-A476-F8452C797F82}"/>
              </a:ext>
            </a:extLst>
          </p:cNvPr>
          <p:cNvSpPr/>
          <p:nvPr userDrawn="1"/>
        </p:nvSpPr>
        <p:spPr>
          <a:xfrm>
            <a:off x="8105614" y="8322590"/>
            <a:ext cx="2092271" cy="945396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BE9C7-5A83-E3C8-393F-0E3E795B92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8089" y="777033"/>
            <a:ext cx="1360577" cy="41229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B9831AE0-88E1-CA52-A00C-59C9718056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5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A23BA5CA-A4CC-47FD-A53E-DA5CFDD27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299" y="867017"/>
            <a:ext cx="16649701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rgbClr val="4D4D4D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05E9D-A885-A64F-A1EF-462BA54859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0" y="2635250"/>
            <a:ext cx="13716000" cy="6165850"/>
          </a:xfrm>
        </p:spPr>
        <p:txBody>
          <a:bodyPr/>
          <a:lstStyle>
            <a:lvl1pPr>
              <a:defRPr sz="3000">
                <a:solidFill>
                  <a:srgbClr val="4D4D4D"/>
                </a:solidFill>
              </a:defRPr>
            </a:lvl1pPr>
            <a:lvl2pPr>
              <a:defRPr sz="2600">
                <a:solidFill>
                  <a:srgbClr val="4D4D4D"/>
                </a:solidFill>
              </a:defRPr>
            </a:lvl2pPr>
            <a:lvl3pPr>
              <a:defRPr sz="2200">
                <a:solidFill>
                  <a:srgbClr val="4D4D4D"/>
                </a:solidFill>
              </a:defRPr>
            </a:lvl3pPr>
            <a:lvl4pPr>
              <a:defRPr sz="18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032F82-585A-964C-A731-89B12B8BF3CF}"/>
              </a:ext>
            </a:extLst>
          </p:cNvPr>
          <p:cNvSpPr/>
          <p:nvPr userDrawn="1"/>
        </p:nvSpPr>
        <p:spPr>
          <a:xfrm>
            <a:off x="0" y="0"/>
            <a:ext cx="18288000" cy="1016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0C45A719-7581-2E92-1BE2-4921ECFFAD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2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medi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7">
            <a:extLst>
              <a:ext uri="{FF2B5EF4-FFF2-40B4-BE49-F238E27FC236}">
                <a16:creationId xmlns:a16="http://schemas.microsoft.com/office/drawing/2014/main" id="{885CA68A-58E4-40E0-A56E-2BB5527382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299" y="867017"/>
            <a:ext cx="15125701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rgbClr val="4D4D4D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A49AD4-2F9D-A149-BFD4-11D9C4FF976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62000" y="2635250"/>
            <a:ext cx="16764000" cy="616585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Click on icon to insert media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9258F-A75C-134A-8CCB-382A32B4C0EF}"/>
              </a:ext>
            </a:extLst>
          </p:cNvPr>
          <p:cNvSpPr/>
          <p:nvPr userDrawn="1"/>
        </p:nvSpPr>
        <p:spPr>
          <a:xfrm>
            <a:off x="0" y="0"/>
            <a:ext cx="18288000" cy="1016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A47B6927-25D3-61B6-E5D4-DF01B64D5D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6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uk-UA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040224E1-CF4C-4E00-88F4-FD16DA0EFD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300" y="867017"/>
            <a:ext cx="7493260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rgbClr val="4D4D4D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</a:t>
            </a:r>
            <a:endParaRPr lang="uk-U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2299F4-D223-B549-B4C7-25C58380AAB5}"/>
              </a:ext>
            </a:extLst>
          </p:cNvPr>
          <p:cNvSpPr/>
          <p:nvPr userDrawn="1"/>
        </p:nvSpPr>
        <p:spPr>
          <a:xfrm>
            <a:off x="16580498" y="9283959"/>
            <a:ext cx="1184988" cy="709127"/>
          </a:xfrm>
          <a:prstGeom prst="rect">
            <a:avLst/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249E5E-525D-8F4F-8DEC-8E32A7CB9B45}"/>
              </a:ext>
            </a:extLst>
          </p:cNvPr>
          <p:cNvSpPr/>
          <p:nvPr userDrawn="1"/>
        </p:nvSpPr>
        <p:spPr>
          <a:xfrm>
            <a:off x="1" y="0"/>
            <a:ext cx="9143999" cy="1016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9030195-46C4-0EA7-6E22-CB5256F50B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5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S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uk-UA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B8FE892-C99C-4CFD-A7CA-659A88C6F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0303" y="867017"/>
            <a:ext cx="7492193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rgbClr val="4D4D4D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</a:t>
            </a:r>
            <a:endParaRPr lang="uk-UA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9164A20-EBC7-E94B-8DC8-878B92402594}"/>
              </a:ext>
            </a:extLst>
          </p:cNvPr>
          <p:cNvSpPr txBox="1">
            <a:spLocks/>
          </p:cNvSpPr>
          <p:nvPr userDrawn="1"/>
        </p:nvSpPr>
        <p:spPr>
          <a:xfrm>
            <a:off x="16916399" y="9458574"/>
            <a:ext cx="109975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16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Arial" panose="020B0604020202020204" pitchFamily="34" charset="0"/>
              </a:rPr>
              <a:t>page </a:t>
            </a:r>
            <a:fld id="{37D409AB-2201-4E18-8A34-C31753AD9B06}" type="slidenum">
              <a:rPr b="0" i="0" smtClean="0">
                <a:latin typeface="Arial" panose="020B0604020202020204" pitchFamily="34" charset="0"/>
              </a:rPr>
              <a:pPr/>
              <a:t>‹#›</a:t>
            </a:fld>
            <a:endParaRPr b="0" i="0"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535E4-56E0-2C4D-97AE-B07C3A27F069}"/>
              </a:ext>
            </a:extLst>
          </p:cNvPr>
          <p:cNvSpPr/>
          <p:nvPr userDrawn="1"/>
        </p:nvSpPr>
        <p:spPr>
          <a:xfrm>
            <a:off x="9144000" y="0"/>
            <a:ext cx="9143999" cy="1016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84AA470E-AB1B-F0C8-EE3D-A8727AFFA9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9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Blue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b="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FEB5FF73-83EA-4B86-A976-E012C57A16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299" y="867017"/>
            <a:ext cx="15125701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chemeClr val="bg2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1F811F44-8BCA-8458-F16D-D1D2AF4A20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2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middle gray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365B3A42-BE0A-47C8-87E8-62D722628F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299" y="867017"/>
            <a:ext cx="15125701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rgbClr val="4D4D4D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364CD-EA0F-C646-A7E7-6A3567144882}"/>
              </a:ext>
            </a:extLst>
          </p:cNvPr>
          <p:cNvSpPr/>
          <p:nvPr userDrawn="1"/>
        </p:nvSpPr>
        <p:spPr>
          <a:xfrm>
            <a:off x="0" y="0"/>
            <a:ext cx="18288000" cy="1016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A2F04FCC-6486-92FE-77E6-6070D1EB40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S middle gray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365B3A42-BE0A-47C8-87E8-62D722628F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299" y="867017"/>
            <a:ext cx="15125701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rgbClr val="4D4D4D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364CD-EA0F-C646-A7E7-6A3567144882}"/>
              </a:ext>
            </a:extLst>
          </p:cNvPr>
          <p:cNvSpPr/>
          <p:nvPr userDrawn="1"/>
        </p:nvSpPr>
        <p:spPr>
          <a:xfrm>
            <a:off x="0" y="0"/>
            <a:ext cx="18288000" cy="1016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680FC48F-1E61-11BF-6A44-BF85A931A8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1E6932-A871-6E42-B976-A88EF05CCC77}"/>
              </a:ext>
            </a:extLst>
          </p:cNvPr>
          <p:cNvSpPr txBox="1"/>
          <p:nvPr userDrawn="1"/>
        </p:nvSpPr>
        <p:spPr>
          <a:xfrm>
            <a:off x="2233804" y="9708730"/>
            <a:ext cx="4199035" cy="25648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l" defTabSz="653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baseline="30000">
                <a:solidFill>
                  <a:schemeClr val="accent2"/>
                </a:solidFill>
                <a:latin typeface="Arial" panose="020B0604020202020204" pitchFamily="34" charset="0"/>
              </a:rPr>
              <a:t>©2022 PROS, Inc. All rights reserved. Confidential and Proprietary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3FB4DD4D-7B02-DF4B-A3FD-434BEA068FBA}"/>
              </a:ext>
            </a:extLst>
          </p:cNvPr>
          <p:cNvSpPr txBox="1">
            <a:spLocks/>
          </p:cNvSpPr>
          <p:nvPr userDrawn="1"/>
        </p:nvSpPr>
        <p:spPr>
          <a:xfrm>
            <a:off x="16789723" y="9539453"/>
            <a:ext cx="109975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16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Arial" panose="020B0604020202020204" pitchFamily="34" charset="0"/>
              </a:rPr>
              <a:t>page </a:t>
            </a:r>
            <a:fld id="{37D409AB-2201-4E18-8A34-C31753AD9B06}" type="slidenum">
              <a:rPr b="0" i="0" smtClean="0">
                <a:latin typeface="Arial" panose="020B0604020202020204" pitchFamily="34" charset="0"/>
              </a:rPr>
              <a:pPr/>
              <a:t>‹#›</a:t>
            </a:fld>
            <a:endParaRPr b="0" i="0">
              <a:latin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C00932-CED6-5A40-92A3-DF528276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0" y="2635250"/>
            <a:ext cx="13716000" cy="616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2C3B904-4715-9566-DF14-95A0FD391B6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1580" y="9468840"/>
            <a:ext cx="1242786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821" r:id="rId2"/>
    <p:sldLayoutId id="2147483795" r:id="rId3"/>
    <p:sldLayoutId id="2147483824" r:id="rId4"/>
    <p:sldLayoutId id="2147483695" r:id="rId5"/>
    <p:sldLayoutId id="2147483696" r:id="rId6"/>
    <p:sldLayoutId id="2147483680" r:id="rId7"/>
    <p:sldLayoutId id="2147483697" r:id="rId8"/>
    <p:sldLayoutId id="2147483830" r:id="rId9"/>
    <p:sldLayoutId id="2147483822" r:id="rId10"/>
    <p:sldLayoutId id="2147483825" r:id="rId11"/>
    <p:sldLayoutId id="2147483826" r:id="rId12"/>
    <p:sldLayoutId id="2147483827" r:id="rId13"/>
    <p:sldLayoutId id="2147483790" r:id="rId14"/>
    <p:sldLayoutId id="2147483818" r:id="rId15"/>
    <p:sldLayoutId id="214748382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3000" b="0" i="0" kern="1200">
          <a:solidFill>
            <a:srgbClr val="404040"/>
          </a:solidFill>
          <a:latin typeface="Arial" panose="020B0604020202020204" pitchFamily="34" charset="0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2600" b="0" i="0" kern="1200">
          <a:solidFill>
            <a:srgbClr val="404040"/>
          </a:solidFill>
          <a:latin typeface="Arial" panose="020B0604020202020204" pitchFamily="34" charset="0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2200" b="0" i="0" kern="1200">
          <a:solidFill>
            <a:srgbClr val="404040"/>
          </a:solidFill>
          <a:latin typeface="Arial" panose="020B0604020202020204" pitchFamily="34" charset="0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Arial" panose="020B0604020202020204" pitchFamily="34" charset="0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400" b="0" i="0" kern="1200">
          <a:solidFill>
            <a:srgbClr val="404040"/>
          </a:solidFill>
          <a:latin typeface="Arial" panose="020B0604020202020204" pitchFamily="34" charset="0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44">
          <p15:clr>
            <a:srgbClr val="F26B43"/>
          </p15:clr>
        </p15:guide>
        <p15:guide id="2" pos="5760">
          <p15:clr>
            <a:srgbClr val="F26B43"/>
          </p15:clr>
        </p15:guide>
        <p15:guide id="3" pos="480">
          <p15:clr>
            <a:srgbClr val="F26B43"/>
          </p15:clr>
        </p15:guide>
        <p15:guide id="4" pos="11040">
          <p15:clr>
            <a:srgbClr val="F26B43"/>
          </p15:clr>
        </p15:guide>
        <p15:guide id="5" orient="horz" pos="5544">
          <p15:clr>
            <a:srgbClr val="F26B43"/>
          </p15:clr>
        </p15:guide>
        <p15:guide id="6" orient="horz" pos="1660">
          <p15:clr>
            <a:srgbClr val="F26B43"/>
          </p15:clr>
        </p15:guide>
        <p15:guide id="7" pos="1440">
          <p15:clr>
            <a:srgbClr val="F26B43"/>
          </p15:clr>
        </p15:guide>
        <p15:guide id="8" pos="10080">
          <p15:clr>
            <a:srgbClr val="F26B43"/>
          </p15:clr>
        </p15:guide>
        <p15:guide id="9" orient="horz" pos="33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B7F8A8CE-FF02-C9F2-4353-A9AD17CB463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3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23" r:id="rId7"/>
    <p:sldLayoutId id="2147483810" r:id="rId8"/>
    <p:sldLayoutId id="2147483811" r:id="rId9"/>
    <p:sldLayoutId id="214748381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5"/>
        </a:buClr>
        <a:buFont typeface="Arial" panose="020B0604020202020204" pitchFamily="34" charset="0"/>
        <a:buChar char="•"/>
        <a:defRPr sz="2200" kern="1200">
          <a:solidFill>
            <a:srgbClr val="666666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5"/>
        </a:buClr>
        <a:buFont typeface="Arial" panose="020B0604020202020204" pitchFamily="34" charset="0"/>
        <a:buChar char="•"/>
        <a:defRPr sz="2200" kern="1200">
          <a:solidFill>
            <a:srgbClr val="666666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5"/>
        </a:buClr>
        <a:buFont typeface="Arial" panose="020B0604020202020204" pitchFamily="34" charset="0"/>
        <a:buChar char="•"/>
        <a:defRPr sz="2200" kern="1200">
          <a:solidFill>
            <a:srgbClr val="666666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5"/>
        </a:buClr>
        <a:buFont typeface="Arial" panose="020B0604020202020204" pitchFamily="34" charset="0"/>
        <a:buChar char="•"/>
        <a:defRPr sz="2200" kern="1200">
          <a:solidFill>
            <a:srgbClr val="666666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5"/>
        </a:buClr>
        <a:buFont typeface="Arial" panose="020B0604020202020204" pitchFamily="34" charset="0"/>
        <a:buChar char="•"/>
        <a:defRPr sz="2200" kern="1200">
          <a:solidFill>
            <a:srgbClr val="666666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44">
          <p15:clr>
            <a:srgbClr val="F26B43"/>
          </p15:clr>
        </p15:guide>
        <p15:guide id="2" pos="5760">
          <p15:clr>
            <a:srgbClr val="F26B43"/>
          </p15:clr>
        </p15:guide>
        <p15:guide id="3" pos="480">
          <p15:clr>
            <a:srgbClr val="F26B43"/>
          </p15:clr>
        </p15:guide>
        <p15:guide id="4" pos="11040">
          <p15:clr>
            <a:srgbClr val="F26B43"/>
          </p15:clr>
        </p15:guide>
        <p15:guide id="5" orient="horz" pos="5544">
          <p15:clr>
            <a:srgbClr val="F26B43"/>
          </p15:clr>
        </p15:guide>
        <p15:guide id="6" orient="horz" pos="1660">
          <p15:clr>
            <a:srgbClr val="F26B43"/>
          </p15:clr>
        </p15:guide>
        <p15:guide id="7" pos="1440">
          <p15:clr>
            <a:srgbClr val="F26B43"/>
          </p15:clr>
        </p15:guide>
        <p15:guide id="8" pos="10080">
          <p15:clr>
            <a:srgbClr val="F26B43"/>
          </p15:clr>
        </p15:guide>
        <p15:guide id="9" orient="horz" pos="33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ucumber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github.com/mhenini/CucumberDem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cypress-io/cypress-realworld-app" TargetMode="External"/><Relationship Id="rId4" Type="http://schemas.openxmlformats.org/officeDocument/2006/relationships/hyperlink" Target="https://www.cypress.io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4ED7691-3405-F546-A1D9-B6C2BE975D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End-to-End Testing Tools</a:t>
            </a:r>
            <a:endParaRPr lang="en-US" b="1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4A5C1A6-8ACC-9643-BCF9-1456B9C24D7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Demo on how to use Cypress and Cucumber to test front-end and back-end code.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2D5CC02-0C12-874F-863E-30C458C35D5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/>
              <a:t>Lakshi Villavarayen,</a:t>
            </a:r>
          </a:p>
          <a:p>
            <a:r>
              <a:rPr lang="en-US" b="1"/>
              <a:t>Senior Quality Engineer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41DB08A-E985-4449-8CB7-46BB5F8D22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8" t="171" r="5662"/>
          <a:stretch/>
        </p:blipFill>
        <p:spPr>
          <a:xfrm>
            <a:off x="0" y="0"/>
            <a:ext cx="9144000" cy="10287000"/>
          </a:xfrm>
        </p:spPr>
      </p:pic>
      <p:sp>
        <p:nvSpPr>
          <p:cNvPr id="6" name="Content Placeholder 18">
            <a:extLst>
              <a:ext uri="{FF2B5EF4-FFF2-40B4-BE49-F238E27FC236}">
                <a16:creationId xmlns:a16="http://schemas.microsoft.com/office/drawing/2014/main" id="{CF97361A-C5FC-4FD3-877E-8ED45D7DFC7D}"/>
              </a:ext>
            </a:extLst>
          </p:cNvPr>
          <p:cNvSpPr txBox="1">
            <a:spLocks/>
          </p:cNvSpPr>
          <p:nvPr/>
        </p:nvSpPr>
        <p:spPr>
          <a:xfrm>
            <a:off x="14389449" y="7577098"/>
            <a:ext cx="3254460" cy="914400"/>
          </a:xfrm>
          <a:prstGeom prst="rect">
            <a:avLst/>
          </a:prstGeom>
        </p:spPr>
        <p:txBody>
          <a:bodyPr/>
          <a:lstStyle>
            <a:lvl1pPr marL="0" marR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000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Tx/>
              <a:buNone/>
              <a:defRPr sz="3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Tx/>
              <a:buNone/>
              <a:defRPr sz="3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Tx/>
              <a:buNone/>
              <a:defRPr sz="3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Tx/>
              <a:buNone/>
              <a:defRPr sz="3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/>
              <a:t>Manale Henini,</a:t>
            </a:r>
          </a:p>
          <a:p>
            <a:r>
              <a:rPr lang="fi-FI" b="1"/>
              <a:t>Software Engineer I</a:t>
            </a:r>
          </a:p>
        </p:txBody>
      </p:sp>
    </p:spTree>
    <p:extLst>
      <p:ext uri="{BB962C8B-B14F-4D97-AF65-F5344CB8AC3E}">
        <p14:creationId xmlns:p14="http://schemas.microsoft.com/office/powerpoint/2010/main" val="368352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B2B8-21ED-4E8D-AD7B-F1DF2FA4B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First, Behavior-Driven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57385-58B0-4D38-A551-A4DCEA81B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Also known as BDD</a:t>
            </a:r>
          </a:p>
          <a:p>
            <a:r>
              <a:rPr lang="en-US"/>
              <a:t>An agile software development process</a:t>
            </a:r>
          </a:p>
          <a:p>
            <a:r>
              <a:rPr lang="en-US"/>
              <a:t>Focuses on expected behavior</a:t>
            </a:r>
          </a:p>
          <a:p>
            <a:r>
              <a:rPr lang="en-US"/>
              <a:t>Encourages collaboration across whole team</a:t>
            </a:r>
          </a:p>
          <a:p>
            <a:r>
              <a:rPr lang="en-US"/>
              <a:t>Goal: agree on a how an application should behave based on concrete examples.</a:t>
            </a:r>
          </a:p>
        </p:txBody>
      </p:sp>
    </p:spTree>
    <p:extLst>
      <p:ext uri="{BB962C8B-B14F-4D97-AF65-F5344CB8AC3E}">
        <p14:creationId xmlns:p14="http://schemas.microsoft.com/office/powerpoint/2010/main" val="418860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AE8070-3AC9-9F4A-8DC8-3415BAAD6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99" y="867017"/>
            <a:ext cx="8267701" cy="719043"/>
          </a:xfrm>
        </p:spPr>
        <p:txBody>
          <a:bodyPr/>
          <a:lstStyle/>
          <a:p>
            <a:r>
              <a:rPr lang="en-US"/>
              <a:t>BDD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71C6-B68C-B04E-9CF7-06DC4807D499}"/>
              </a:ext>
            </a:extLst>
          </p:cNvPr>
          <p:cNvSpPr txBox="1"/>
          <p:nvPr/>
        </p:nvSpPr>
        <p:spPr>
          <a:xfrm>
            <a:off x="2732529" y="3186121"/>
            <a:ext cx="4491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666666"/>
                </a:solidFill>
                <a:latin typeface="Arial" panose="020B0604020202020204" pitchFamily="34" charset="0"/>
              </a:rPr>
              <a:t>What it </a:t>
            </a:r>
            <a:r>
              <a:rPr lang="en-US" sz="2000" i="1">
                <a:solidFill>
                  <a:srgbClr val="666666"/>
                </a:solidFill>
                <a:latin typeface="Arial" panose="020B0604020202020204" pitchFamily="34" charset="0"/>
              </a:rPr>
              <a:t>could </a:t>
            </a:r>
            <a:r>
              <a:rPr lang="en-US" sz="2000">
                <a:solidFill>
                  <a:srgbClr val="666666"/>
                </a:solidFill>
                <a:latin typeface="Arial" panose="020B0604020202020204" pitchFamily="34" charset="0"/>
              </a:rPr>
              <a:t>do: Agree on concrete examples from User Story.</a:t>
            </a:r>
            <a:endParaRPr lang="uk-UA" sz="200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707632-5975-F242-877F-EC93062BF875}"/>
              </a:ext>
            </a:extLst>
          </p:cNvPr>
          <p:cNvSpPr txBox="1"/>
          <p:nvPr/>
        </p:nvSpPr>
        <p:spPr>
          <a:xfrm>
            <a:off x="2687986" y="2453076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0000"/>
                </a:solidFill>
                <a:latin typeface="Arial" panose="020B0604020202020204" pitchFamily="34" charset="0"/>
              </a:rPr>
              <a:t>Discovery</a:t>
            </a:r>
            <a:endParaRPr lang="uk-UA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97C72-4FDE-AB4E-91FA-C49061AC68F3}"/>
              </a:ext>
            </a:extLst>
          </p:cNvPr>
          <p:cNvSpPr txBox="1"/>
          <p:nvPr/>
        </p:nvSpPr>
        <p:spPr>
          <a:xfrm>
            <a:off x="2732529" y="5385044"/>
            <a:ext cx="4491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666666"/>
                </a:solidFill>
                <a:latin typeface="Arial" panose="020B0604020202020204" pitchFamily="34" charset="0"/>
              </a:rPr>
              <a:t>What it </a:t>
            </a:r>
            <a:r>
              <a:rPr lang="en-US" sz="2000" i="1">
                <a:solidFill>
                  <a:srgbClr val="666666"/>
                </a:solidFill>
                <a:latin typeface="Arial" panose="020B0604020202020204" pitchFamily="34" charset="0"/>
              </a:rPr>
              <a:t>should</a:t>
            </a:r>
            <a:r>
              <a:rPr lang="en-US" sz="2000">
                <a:solidFill>
                  <a:srgbClr val="666666"/>
                </a:solidFill>
                <a:latin typeface="Arial" panose="020B0604020202020204" pitchFamily="34" charset="0"/>
              </a:rPr>
              <a:t> do: Document the examples.</a:t>
            </a:r>
            <a:endParaRPr lang="uk-UA" sz="200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26227-9F78-9A42-AEC0-F43F05501FCF}"/>
              </a:ext>
            </a:extLst>
          </p:cNvPr>
          <p:cNvSpPr txBox="1"/>
          <p:nvPr/>
        </p:nvSpPr>
        <p:spPr>
          <a:xfrm>
            <a:off x="2687986" y="46520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0000"/>
                </a:solidFill>
                <a:latin typeface="Arial" panose="020B0604020202020204" pitchFamily="34" charset="0"/>
              </a:rPr>
              <a:t>Formulation</a:t>
            </a:r>
            <a:endParaRPr lang="uk-UA" sz="360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80FE9-E4A7-204F-B34B-A564FD739E4D}"/>
              </a:ext>
            </a:extLst>
          </p:cNvPr>
          <p:cNvSpPr txBox="1"/>
          <p:nvPr/>
        </p:nvSpPr>
        <p:spPr>
          <a:xfrm>
            <a:off x="2732529" y="7583968"/>
            <a:ext cx="4491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666666"/>
                </a:solidFill>
                <a:latin typeface="Arial" panose="020B0604020202020204" pitchFamily="34" charset="0"/>
              </a:rPr>
              <a:t>What it </a:t>
            </a:r>
            <a:r>
              <a:rPr lang="en-US" sz="2000" i="1">
                <a:solidFill>
                  <a:srgbClr val="666666"/>
                </a:solidFill>
                <a:latin typeface="Arial" panose="020B0604020202020204" pitchFamily="34" charset="0"/>
              </a:rPr>
              <a:t>actually</a:t>
            </a:r>
            <a:r>
              <a:rPr lang="en-US" sz="2000">
                <a:solidFill>
                  <a:srgbClr val="666666"/>
                </a:solidFill>
                <a:latin typeface="Arial" panose="020B0604020202020204" pitchFamily="34" charset="0"/>
              </a:rPr>
              <a:t> does: Implement the documented behavior. </a:t>
            </a:r>
            <a:endParaRPr lang="uk-UA" sz="200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8E242A-77D6-8347-A6A7-2278D3B32204}"/>
              </a:ext>
            </a:extLst>
          </p:cNvPr>
          <p:cNvSpPr txBox="1"/>
          <p:nvPr/>
        </p:nvSpPr>
        <p:spPr>
          <a:xfrm>
            <a:off x="2687986" y="68509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0000"/>
                </a:solidFill>
                <a:latin typeface="Arial" panose="020B0604020202020204" pitchFamily="34" charset="0"/>
              </a:rPr>
              <a:t>Automation</a:t>
            </a:r>
            <a:endParaRPr lang="uk-UA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AD06F0-74D3-E24A-956F-1F52A3B45035}"/>
              </a:ext>
            </a:extLst>
          </p:cNvPr>
          <p:cNvSpPr txBox="1"/>
          <p:nvPr/>
        </p:nvSpPr>
        <p:spPr>
          <a:xfrm>
            <a:off x="15213812" y="264371"/>
            <a:ext cx="2776014" cy="22978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200">
                <a:solidFill>
                  <a:srgbClr val="FF0000"/>
                </a:solidFill>
                <a:latin typeface="Arial" panose="020B0604020202020204" pitchFamily="34" charset="0"/>
              </a:rPr>
              <a:t>This is a placeholder image. Select the </a:t>
            </a:r>
            <a:r>
              <a:rPr lang="en-US" sz="2200" err="1">
                <a:solidFill>
                  <a:srgbClr val="FF0000"/>
                </a:solidFill>
                <a:latin typeface="Arial" panose="020B0604020202020204" pitchFamily="34" charset="0"/>
              </a:rPr>
              <a:t>imag</a:t>
            </a:r>
            <a:r>
              <a:rPr lang="en-US" sz="2200">
                <a:solidFill>
                  <a:srgbClr val="FF0000"/>
                </a:solidFill>
                <a:latin typeface="Arial" panose="020B0604020202020204" pitchFamily="34" charset="0"/>
              </a:rPr>
              <a:t>, delete it and click on the icon to insert your new image.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F2FC69-423B-F14F-B0CD-864B4B2B369A}"/>
              </a:ext>
            </a:extLst>
          </p:cNvPr>
          <p:cNvCxnSpPr/>
          <p:nvPr/>
        </p:nvCxnSpPr>
        <p:spPr>
          <a:xfrm>
            <a:off x="2497486" y="2474921"/>
            <a:ext cx="0" cy="1440930"/>
          </a:xfrm>
          <a:prstGeom prst="line">
            <a:avLst/>
          </a:prstGeom>
          <a:ln w="25400" cap="sq">
            <a:solidFill>
              <a:schemeClr val="bg1">
                <a:lumMod val="85000"/>
              </a:schemeClr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232F751-9EFF-8443-9E62-0D76A9A94B20}"/>
              </a:ext>
            </a:extLst>
          </p:cNvPr>
          <p:cNvCxnSpPr/>
          <p:nvPr/>
        </p:nvCxnSpPr>
        <p:spPr>
          <a:xfrm>
            <a:off x="2497486" y="4693686"/>
            <a:ext cx="0" cy="1440930"/>
          </a:xfrm>
          <a:prstGeom prst="line">
            <a:avLst/>
          </a:prstGeom>
          <a:ln w="25400" cap="sq">
            <a:solidFill>
              <a:schemeClr val="bg1">
                <a:lumMod val="85000"/>
              </a:schemeClr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4CF201E-48D7-3449-A6E2-17DA57C747B0}"/>
              </a:ext>
            </a:extLst>
          </p:cNvPr>
          <p:cNvCxnSpPr/>
          <p:nvPr/>
        </p:nvCxnSpPr>
        <p:spPr>
          <a:xfrm>
            <a:off x="2497486" y="6872110"/>
            <a:ext cx="0" cy="1440930"/>
          </a:xfrm>
          <a:prstGeom prst="line">
            <a:avLst/>
          </a:prstGeom>
          <a:ln w="25400" cap="sq">
            <a:solidFill>
              <a:schemeClr val="bg1">
                <a:lumMod val="85000"/>
              </a:schemeClr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AF7F3447-EDC9-AE4D-BE2B-B0B3C026B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004" y="2342469"/>
            <a:ext cx="1594808" cy="159480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5C82420-2E86-A54E-8F14-A1224E7F2C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387" y="4728351"/>
            <a:ext cx="1371600" cy="13716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F2F661E-BAFB-C54F-AC36-BFDCCFE23A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4357" y="6892653"/>
            <a:ext cx="1382630" cy="1382630"/>
          </a:xfrm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05D20B1-2828-4641-A2DC-C96D19332D9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9"/>
          <a:srcRect l="5440" r="5172"/>
          <a:stretch/>
        </p:blipFill>
        <p:spPr>
          <a:xfrm>
            <a:off x="9251674" y="0"/>
            <a:ext cx="9656258" cy="10287000"/>
          </a:xfrm>
        </p:spPr>
      </p:pic>
    </p:spTree>
    <p:extLst>
      <p:ext uri="{BB962C8B-B14F-4D97-AF65-F5344CB8AC3E}">
        <p14:creationId xmlns:p14="http://schemas.microsoft.com/office/powerpoint/2010/main" val="94908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D83FA-58DC-4773-B153-FEDAD904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Now, What’s Cucumber?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9C861-25BA-467A-9B5D-D7D33DD4C2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Cucumber is a tool that supports the BDD process.</a:t>
            </a:r>
          </a:p>
          <a:p>
            <a:r>
              <a:rPr lang="en-US"/>
              <a:t>Reads plain text specifications and verifies software follows them.</a:t>
            </a:r>
          </a:p>
          <a:p>
            <a:r>
              <a:rPr lang="en-US"/>
              <a:t>Specifications are made of </a:t>
            </a:r>
            <a:r>
              <a:rPr lang="en-US" i="1"/>
              <a:t>examples,</a:t>
            </a:r>
            <a:r>
              <a:rPr lang="en-US"/>
              <a:t> or </a:t>
            </a:r>
            <a:r>
              <a:rPr lang="en-US" i="1"/>
              <a:t>scenarios</a:t>
            </a:r>
            <a:r>
              <a:rPr lang="en-US"/>
              <a:t>, ex:</a:t>
            </a:r>
            <a:br>
              <a:rPr lang="en-US"/>
            </a:b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Scenarios are made of </a:t>
            </a:r>
            <a:r>
              <a:rPr lang="en-US" i="1"/>
              <a:t>steps</a:t>
            </a:r>
            <a:r>
              <a:rPr lang="en-US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F9B63-DEA5-4F14-803C-23CA313C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020" y="4599333"/>
            <a:ext cx="6693798" cy="241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3DFB7-654D-4AE0-975E-4B9FEB30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Cucumber Scenarios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32D6C-A3A1-41CB-952F-D5F9F7AE1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Scenarios have 2 parts: Gherkin syntax and Step Definitions</a:t>
            </a:r>
          </a:p>
          <a:p>
            <a:r>
              <a:rPr lang="en-US" dirty="0"/>
              <a:t>What’s Gherkin?</a:t>
            </a:r>
          </a:p>
          <a:p>
            <a:pPr lvl="1"/>
            <a:r>
              <a:rPr lang="en-US" dirty="0"/>
              <a:t>A set of grammar rules to give plain text structure</a:t>
            </a:r>
          </a:p>
          <a:p>
            <a:pPr lvl="1"/>
            <a:r>
              <a:rPr lang="en-US" dirty="0"/>
              <a:t>Gherkin documents are stored in .feature text files</a:t>
            </a:r>
          </a:p>
          <a:p>
            <a:r>
              <a:rPr lang="en-US" dirty="0"/>
              <a:t>What are Step Definitions?</a:t>
            </a:r>
          </a:p>
          <a:p>
            <a:pPr lvl="1"/>
            <a:r>
              <a:rPr lang="en-US" dirty="0"/>
              <a:t>Connect Gherkin steps to programming code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685800" lvl="1" indent="0">
              <a:buNone/>
            </a:pPr>
            <a:endParaRPr lang="en-US" dirty="0"/>
          </a:p>
          <a:p>
            <a:pPr marL="685800" lvl="1" indent="0">
              <a:buNone/>
            </a:pPr>
            <a:endParaRPr lang="en-US" dirty="0"/>
          </a:p>
          <a:p>
            <a:pPr lvl="1"/>
            <a:r>
              <a:rPr lang="en-US" dirty="0"/>
              <a:t>Carries out the action the step should perform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334B4-11E5-4AA8-B682-91677959B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542" y="5718175"/>
            <a:ext cx="8639175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D6066-AC31-4897-87C9-2A7BA6A62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542" y="8191671"/>
            <a:ext cx="6406806" cy="136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8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76299" y="867017"/>
            <a:ext cx="15125701" cy="719043"/>
          </a:xfrm>
        </p:spPr>
        <p:txBody>
          <a:bodyPr/>
          <a:lstStyle/>
          <a:p>
            <a:r>
              <a:rPr lang="en-US"/>
              <a:t>Cucumber Resources</a:t>
            </a:r>
            <a:endParaRPr lang="uk-UA"/>
          </a:p>
        </p:txBody>
      </p:sp>
      <p:sp>
        <p:nvSpPr>
          <p:cNvPr id="17" name="TextBox 16"/>
          <p:cNvSpPr txBox="1"/>
          <p:nvPr/>
        </p:nvSpPr>
        <p:spPr>
          <a:xfrm>
            <a:off x="9501809" y="2006481"/>
            <a:ext cx="83488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For more info on how Cucumber works, including documentation and tutorials, please visit </a:t>
            </a:r>
            <a:r>
              <a:rPr lang="en-US" sz="3600">
                <a:hlinkClick r:id="rId3"/>
              </a:rPr>
              <a:t>https://cucumber.io/</a:t>
            </a:r>
            <a:r>
              <a:rPr lang="en-US" sz="3600"/>
              <a:t>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501809" y="4314805"/>
            <a:ext cx="8348868" cy="4920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/>
              <a:t>To access the complete code for the cucumber tutorial and these slides please visit </a:t>
            </a:r>
            <a:r>
              <a:rPr lang="en-US" sz="3600">
                <a:hlinkClick r:id="rId4"/>
              </a:rPr>
              <a:t>https://github.com/mhenini/CucumberDemo</a:t>
            </a:r>
            <a:r>
              <a:rPr lang="en-US" sz="3600"/>
              <a:t> </a:t>
            </a:r>
            <a:br>
              <a:rPr lang="en-US" sz="3600"/>
            </a:br>
            <a:r>
              <a:rPr lang="en-US" sz="3600"/>
              <a:t>Or scan</a:t>
            </a: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2056" name="Picture 8" descr="Cucumber logo and icon, Cucumber brand colors - logotyp.us">
            <a:extLst>
              <a:ext uri="{FF2B5EF4-FFF2-40B4-BE49-F238E27FC236}">
                <a16:creationId xmlns:a16="http://schemas.microsoft.com/office/drawing/2014/main" id="{E410F7D8-9824-4D16-9590-5A00BA529742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2" b="6892"/>
          <a:stretch>
            <a:fillRect/>
          </a:stretch>
        </p:blipFill>
        <p:spPr bwMode="auto">
          <a:xfrm>
            <a:off x="2375060" y="3160643"/>
            <a:ext cx="6271984" cy="341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7A0F2E82-C289-4E66-8DE7-DC62C9B144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130" y="7123063"/>
            <a:ext cx="2902226" cy="2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6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80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1FD4B4-095D-E749-9720-E127AB18DA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0" y="4567492"/>
            <a:ext cx="13716000" cy="3273001"/>
          </a:xfrm>
        </p:spPr>
        <p:txBody>
          <a:bodyPr anchor="t"/>
          <a:lstStyle/>
          <a:p>
            <a:r>
              <a:rPr lang="en-US"/>
              <a:t>Thorough testing is necessary to discover bugs/defects that need to be resolved prior to delivery to client. This ensures the dependability, security, and quality of the software.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A171F1-81C3-8240-9698-41B27ABA12E5}"/>
              </a:ext>
            </a:extLst>
          </p:cNvPr>
          <p:cNvSpPr/>
          <p:nvPr/>
        </p:nvSpPr>
        <p:spPr>
          <a:xfrm>
            <a:off x="4456659" y="2166835"/>
            <a:ext cx="9374682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0" b="1">
                <a:solidFill>
                  <a:srgbClr val="FFFFFF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Why test?</a:t>
            </a:r>
            <a:endParaRPr lang="en-US" b="1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98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4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2C38B-00A6-0941-84AD-D6FAEF6B17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CYPRESS</a:t>
            </a:r>
          </a:p>
        </p:txBody>
      </p:sp>
    </p:spTree>
    <p:extLst>
      <p:ext uri="{BB962C8B-B14F-4D97-AF65-F5344CB8AC3E}">
        <p14:creationId xmlns:p14="http://schemas.microsoft.com/office/powerpoint/2010/main" val="201850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3252-75FA-F840-8D87-0BD755EE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404040"/>
                </a:solidFill>
              </a:rPr>
              <a:t>What’s Cypress?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65C43-166A-C844-8DF4-B2A32EAB6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0" y="2635250"/>
            <a:ext cx="13716000" cy="61658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404040"/>
                </a:solidFill>
                <a:latin typeface="Arial"/>
                <a:cs typeface="Arial"/>
              </a:rPr>
              <a:t>A complete-end-to-end testing experience</a:t>
            </a:r>
          </a:p>
          <a:p>
            <a:pPr marL="0" indent="0">
              <a:buNone/>
            </a:pPr>
            <a:endParaRPr lang="en-US">
              <a:solidFill>
                <a:srgbClr val="404040"/>
              </a:solidFill>
              <a:latin typeface="Arial"/>
              <a:cs typeface="Arial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4D47BA5-BE01-7C4F-9772-3C4313F3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38" y="3787433"/>
            <a:ext cx="12077699" cy="5014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0682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3252-75FA-F840-8D87-0BD755EE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rtlCol="0" anchor="ctr">
            <a:spAutoFit/>
          </a:bodyPr>
          <a:lstStyle/>
          <a:p>
            <a:r>
              <a:rPr lang="en-US">
                <a:solidFill>
                  <a:srgbClr val="404040"/>
                </a:solidFill>
                <a:latin typeface="Arial"/>
                <a:ea typeface="Roboto Condensed"/>
                <a:cs typeface="Arial"/>
              </a:rPr>
              <a:t>Why Cypress?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65C43-166A-C844-8DF4-B2A32EAB6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0" y="2635250"/>
            <a:ext cx="13716000" cy="61658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404040"/>
                </a:solidFill>
                <a:latin typeface="Arial"/>
                <a:cs typeface="Arial"/>
              </a:rPr>
              <a:t>Works on any front-end framework or website.</a:t>
            </a:r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404040"/>
                </a:solidFill>
                <a:latin typeface="Arial"/>
                <a:cs typeface="Arial"/>
              </a:rPr>
              <a:t>For Developers and QA Engineers.</a:t>
            </a:r>
          </a:p>
          <a:p>
            <a:r>
              <a:rPr lang="en-US" dirty="0">
                <a:solidFill>
                  <a:srgbClr val="404040"/>
                </a:solidFill>
                <a:latin typeface="Arial"/>
                <a:cs typeface="Arial"/>
              </a:rPr>
              <a:t>Supports Time Travel and Real Time Reloads.</a:t>
            </a:r>
          </a:p>
          <a:p>
            <a:r>
              <a:rPr lang="en-US" dirty="0">
                <a:solidFill>
                  <a:srgbClr val="404040"/>
                </a:solidFill>
                <a:latin typeface="Arial"/>
                <a:cs typeface="Arial"/>
              </a:rPr>
              <a:t>Cypress runs much, much faster.</a:t>
            </a:r>
            <a:endParaRPr lang="en-US" dirty="0">
              <a:solidFill>
                <a:srgbClr val="404040"/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404040"/>
                </a:solidFill>
                <a:latin typeface="Arial"/>
                <a:cs typeface="Arial"/>
              </a:rPr>
              <a:t>With Cypress it’s possible to:</a:t>
            </a:r>
          </a:p>
          <a:p>
            <a:endParaRPr lang="en-US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>
              <a:solidFill>
                <a:srgbClr val="404040"/>
              </a:solidFill>
              <a:latin typeface="Arial"/>
              <a:cs typeface="Arial"/>
            </a:endParaRPr>
          </a:p>
          <a:p>
            <a:pPr lvl="1"/>
            <a:endParaRPr lang="en-US">
              <a:solidFill>
                <a:srgbClr val="404040"/>
              </a:solidFill>
              <a:latin typeface="Arial"/>
              <a:cs typeface="Arial"/>
            </a:endParaRPr>
          </a:p>
          <a:p>
            <a:pPr lvl="1"/>
            <a:endParaRPr lang="en-US">
              <a:solidFill>
                <a:srgbClr val="404040"/>
              </a:solidFill>
              <a:latin typeface="Arial"/>
              <a:cs typeface="Arial"/>
            </a:endParaRPr>
          </a:p>
          <a:p>
            <a:pPr lvl="1"/>
            <a:r>
              <a:rPr lang="en-US" dirty="0">
                <a:solidFill>
                  <a:srgbClr val="404040"/>
                </a:solidFill>
                <a:latin typeface="Arial"/>
                <a:cs typeface="Arial"/>
              </a:rPr>
              <a:t>Set up tests               Write tests                     Run tests                      Debug tests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CD2E637-E6BB-B7A4-E067-095CB6797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675" y="5718662"/>
            <a:ext cx="1428750" cy="1428750"/>
          </a:xfrm>
          <a:prstGeom prst="rect">
            <a:avLst/>
          </a:prstGeom>
        </p:spPr>
      </p:pic>
      <p:pic>
        <p:nvPicPr>
          <p:cNvPr id="5" name="Graphic 5">
            <a:extLst>
              <a:ext uri="{FF2B5EF4-FFF2-40B4-BE49-F238E27FC236}">
                <a16:creationId xmlns:a16="http://schemas.microsoft.com/office/drawing/2014/main" id="{92B8F9ED-44D5-7B04-CE18-F943E1875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3932" y="5718663"/>
            <a:ext cx="1428750" cy="142875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216ED47-5C8B-9042-F022-1D54BCF84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356" y="5720757"/>
            <a:ext cx="1428750" cy="142875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3D1A92E-A49A-BF7E-9482-93F68CA3E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0031" y="5611900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0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0C9B5-260B-90DE-E7B7-4E3B87E0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99" y="867017"/>
            <a:ext cx="15125701" cy="719043"/>
          </a:xfrm>
        </p:spPr>
        <p:txBody>
          <a:bodyPr wrap="square" lIns="91440" tIns="45720" rIns="91440" bIns="45720" rtlCol="0" anchor="ctr">
            <a:normAutofit/>
          </a:bodyPr>
          <a:lstStyle/>
          <a:p>
            <a:r>
              <a:rPr lang="en-US"/>
              <a:t>Getting Set Up.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9BF8D2A-11A4-E316-C3F3-56B9AB651B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0" y="2635250"/>
            <a:ext cx="13716000" cy="61658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Install Node (version 14)</a:t>
            </a:r>
          </a:p>
          <a:p>
            <a:r>
              <a:rPr lang="en-US"/>
              <a:t>Install Cypress</a:t>
            </a:r>
          </a:p>
          <a:p>
            <a:r>
              <a:rPr lang="en-US"/>
              <a:t>Install the cypress-</a:t>
            </a:r>
            <a:r>
              <a:rPr lang="en-US" err="1"/>
              <a:t>realworld</a:t>
            </a:r>
            <a:r>
              <a:rPr lang="en-US"/>
              <a:t>-app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2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532099-F6A8-2DDC-A6F6-FF83611D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36" y="0"/>
            <a:ext cx="13146327" cy="10287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980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A252513-C27F-9834-BE13-7B492105C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99" y="867017"/>
            <a:ext cx="15125701" cy="719043"/>
          </a:xfrm>
        </p:spPr>
        <p:txBody>
          <a:bodyPr/>
          <a:lstStyle/>
          <a:p>
            <a:r>
              <a:rPr lang="en-US"/>
              <a:t>Cypress Resources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50BED4A-7D21-40F5-A1B7-6C9A81CE14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-25096" t="3912" r="-19989" b="6190"/>
          <a:stretch/>
        </p:blipFill>
        <p:spPr>
          <a:xfrm>
            <a:off x="9861404" y="2907099"/>
            <a:ext cx="8159253" cy="5004450"/>
          </a:xfrm>
          <a:prstGeom prst="rect">
            <a:avLst/>
          </a:prstGeom>
          <a:noFill/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BE92100-3292-146C-F777-5FB310A22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299" y="3432089"/>
            <a:ext cx="7454900" cy="342282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For more info on how Cypress works, including documentation and tutorials, please visit </a:t>
            </a:r>
            <a:r>
              <a:rPr lang="en-US" dirty="0">
                <a:latin typeface="Arial"/>
                <a:cs typeface="Arial"/>
                <a:hlinkClick r:id="rId4"/>
              </a:rPr>
              <a:t>https://www.cypress.io/</a:t>
            </a:r>
            <a:r>
              <a:rPr lang="en-US" dirty="0">
                <a:latin typeface="Arial"/>
                <a:cs typeface="Arial"/>
              </a:rPr>
              <a:t> </a:t>
            </a:r>
            <a:endParaRPr lang="en-US"/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For instructions on installing the Real World App please visit </a:t>
            </a:r>
            <a:r>
              <a:rPr lang="en-US" dirty="0">
                <a:latin typeface="Arial"/>
                <a:cs typeface="Arial"/>
                <a:hlinkClick r:id="rId5"/>
              </a:rPr>
              <a:t>https://github.com/cypress-io/cypress-realworld-app</a:t>
            </a:r>
            <a:r>
              <a:rPr lang="en-US" dirty="0">
                <a:latin typeface="Arial"/>
                <a:cs typeface="Arial"/>
              </a:rPr>
              <a:t> </a:t>
            </a:r>
            <a:endParaRPr lang="en-US" dirty="0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186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06D7E2-834B-9249-904A-4006D53930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CUCUMBER</a:t>
            </a:r>
          </a:p>
        </p:txBody>
      </p:sp>
    </p:spTree>
    <p:extLst>
      <p:ext uri="{BB962C8B-B14F-4D97-AF65-F5344CB8AC3E}">
        <p14:creationId xmlns:p14="http://schemas.microsoft.com/office/powerpoint/2010/main" val="287960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OS GENARAL LAYOUTS">
  <a:themeElements>
    <a:clrScheme name="PROS Colors 2022">
      <a:dk1>
        <a:srgbClr val="666666"/>
      </a:dk1>
      <a:lt1>
        <a:srgbClr val="FFFFFF"/>
      </a:lt1>
      <a:dk2>
        <a:srgbClr val="808080"/>
      </a:dk2>
      <a:lt2>
        <a:srgbClr val="FFFFFF"/>
      </a:lt2>
      <a:accent1>
        <a:srgbClr val="00AFFE"/>
      </a:accent1>
      <a:accent2>
        <a:srgbClr val="133C68"/>
      </a:accent2>
      <a:accent3>
        <a:srgbClr val="FF7813"/>
      </a:accent3>
      <a:accent4>
        <a:srgbClr val="00A1CF"/>
      </a:accent4>
      <a:accent5>
        <a:srgbClr val="00B1FF"/>
      </a:accent5>
      <a:accent6>
        <a:srgbClr val="153C68"/>
      </a:accent6>
      <a:hlink>
        <a:srgbClr val="00447B"/>
      </a:hlink>
      <a:folHlink>
        <a:srgbClr val="23B3E9"/>
      </a:folHlink>
    </a:clrScheme>
    <a:fontScheme name="PROS 2018/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10000"/>
          </a:lnSpc>
          <a:defRPr sz="2200" dirty="0" err="1">
            <a:solidFill>
              <a:srgbClr val="666666"/>
            </a:solidFill>
            <a:latin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S PPT_master template_2020.pptx" id="{8C9BD812-B295-44D1-9534-E6CCD6023F71}" vid="{13EC059C-0CA0-40DF-93F8-4E013FE16E96}"/>
    </a:ext>
  </a:extLst>
</a:theme>
</file>

<file path=ppt/theme/theme2.xml><?xml version="1.0" encoding="utf-8"?>
<a:theme xmlns:a="http://schemas.openxmlformats.org/drawingml/2006/main" name="PROS GENARAL IMPACT">
  <a:themeElements>
    <a:clrScheme name="PROS 2019">
      <a:dk1>
        <a:srgbClr val="0A091B"/>
      </a:dk1>
      <a:lt1>
        <a:srgbClr val="CDCDCD"/>
      </a:lt1>
      <a:dk2>
        <a:srgbClr val="808080"/>
      </a:dk2>
      <a:lt2>
        <a:srgbClr val="FFFFFF"/>
      </a:lt2>
      <a:accent1>
        <a:srgbClr val="00A4E4"/>
      </a:accent1>
      <a:accent2>
        <a:srgbClr val="D54713"/>
      </a:accent2>
      <a:accent3>
        <a:srgbClr val="54B948"/>
      </a:accent3>
      <a:accent4>
        <a:srgbClr val="F89728"/>
      </a:accent4>
      <a:accent5>
        <a:srgbClr val="D03376"/>
      </a:accent5>
      <a:accent6>
        <a:srgbClr val="00447C"/>
      </a:accent6>
      <a:hlink>
        <a:srgbClr val="00447C"/>
      </a:hlink>
      <a:folHlink>
        <a:srgbClr val="D03376"/>
      </a:folHlink>
    </a:clrScheme>
    <a:fontScheme name="PROS 2018/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10000"/>
          </a:lnSpc>
          <a:defRPr sz="2200" dirty="0" err="1">
            <a:solidFill>
              <a:srgbClr val="666666"/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S PPT_master template_2020.pptx" id="{8C9BD812-B295-44D1-9534-E6CCD6023F71}" vid="{FED4A1A8-AB67-42F3-9543-823A9F07294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0A8D9EC9B07C4197B1F57620772BDC" ma:contentTypeVersion="12" ma:contentTypeDescription="Create a new document." ma:contentTypeScope="" ma:versionID="4de555deb22ec45df8d5a3d51b07e54a">
  <xsd:schema xmlns:xsd="http://www.w3.org/2001/XMLSchema" xmlns:xs="http://www.w3.org/2001/XMLSchema" xmlns:p="http://schemas.microsoft.com/office/2006/metadata/properties" xmlns:ns2="f6a585a4-cef8-42f0-8b7c-ffb264836174" xmlns:ns3="40fbe025-306d-467d-8d78-529615ae55a7" targetNamespace="http://schemas.microsoft.com/office/2006/metadata/properties" ma:root="true" ma:fieldsID="40d977b369e5bb0f355ddf4df839a8d1" ns2:_="" ns3:_="">
    <xsd:import namespace="f6a585a4-cef8-42f0-8b7c-ffb264836174"/>
    <xsd:import namespace="40fbe025-306d-467d-8d78-529615ae55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a585a4-cef8-42f0-8b7c-ffb2648361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227e6d6a-dfd6-4887-9d3f-36d7bcc3783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be025-306d-467d-8d78-529615ae55a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b28ee2a6-61ac-4400-a938-e0363f02228f}" ma:internalName="TaxCatchAll" ma:showField="CatchAllData" ma:web="40fbe025-306d-467d-8d78-529615ae55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0fbe025-306d-467d-8d78-529615ae55a7" xsi:nil="true"/>
    <lcf76f155ced4ddcb4097134ff3c332f xmlns="f6a585a4-cef8-42f0-8b7c-ffb264836174">
      <Terms xmlns="http://schemas.microsoft.com/office/infopath/2007/PartnerControls"/>
    </lcf76f155ced4ddcb4097134ff3c332f>
    <SharedWithUsers xmlns="40fbe025-306d-467d-8d78-529615ae55a7">
      <UserInfo>
        <DisplayName>Catalina Martinez</DisplayName>
        <AccountId>1426</AccountId>
        <AccountType/>
      </UserInfo>
      <UserInfo>
        <DisplayName>Maria Alexandra Ospina</DisplayName>
        <AccountId>464</AccountId>
        <AccountType/>
      </UserInfo>
      <UserInfo>
        <DisplayName>Manuela Castro</DisplayName>
        <AccountId>641</AccountId>
        <AccountType/>
      </UserInfo>
      <UserInfo>
        <DisplayName>Leslie Whiddon</DisplayName>
        <AccountId>1858</AccountId>
        <AccountType/>
      </UserInfo>
      <UserInfo>
        <DisplayName>Emilie Winner</DisplayName>
        <AccountId>1294</AccountId>
        <AccountType/>
      </UserInfo>
      <UserInfo>
        <DisplayName>Katie Thompson-Harrell</DisplayName>
        <AccountId>1779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18C7393-2FD0-4FA7-859B-EF5E58C9C0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0DD118-2BBA-4AA4-A5B5-1238FA6A8F97}">
  <ds:schemaRefs>
    <ds:schemaRef ds:uri="40fbe025-306d-467d-8d78-529615ae55a7"/>
    <ds:schemaRef ds:uri="f6a585a4-cef8-42f0-8b7c-ffb26483617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2DFD506-FB9F-4D05-85A0-EC53EF301874}">
  <ds:schemaRefs>
    <ds:schemaRef ds:uri="40fbe025-306d-467d-8d78-529615ae55a7"/>
    <ds:schemaRef ds:uri="f6a585a4-cef8-42f0-8b7c-ffb26483617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PROS GENARAL LAYOUTS</Template>
  <TotalTime>2</TotalTime>
  <Words>433</Words>
  <Application>Microsoft Office PowerPoint</Application>
  <PresentationFormat>Custom</PresentationFormat>
  <Paragraphs>75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Helvetica</vt:lpstr>
      <vt:lpstr>PROS GENARAL LAYOUTS</vt:lpstr>
      <vt:lpstr>PROS GENARAL IMPACT</vt:lpstr>
      <vt:lpstr>PowerPoint Presentation</vt:lpstr>
      <vt:lpstr>PowerPoint Presentation</vt:lpstr>
      <vt:lpstr>PowerPoint Presentation</vt:lpstr>
      <vt:lpstr>What’s Cypress?</vt:lpstr>
      <vt:lpstr>Why Cypress?</vt:lpstr>
      <vt:lpstr>Getting Set Up.</vt:lpstr>
      <vt:lpstr>PowerPoint Presentation</vt:lpstr>
      <vt:lpstr>Cypress Resources</vt:lpstr>
      <vt:lpstr>PowerPoint Presentation</vt:lpstr>
      <vt:lpstr>First, Behavior-Driven Development</vt:lpstr>
      <vt:lpstr>BDD Process</vt:lpstr>
      <vt:lpstr>Now, What’s Cucumber?</vt:lpstr>
      <vt:lpstr>Cucumber Scenarios</vt:lpstr>
      <vt:lpstr>Cucumber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PROS Corporate Template</dc:title>
  <dc:creator>Catalina Martinez</dc:creator>
  <cp:lastModifiedBy>Manale Henini</cp:lastModifiedBy>
  <cp:revision>12</cp:revision>
  <dcterms:created xsi:type="dcterms:W3CDTF">2020-08-26T19:22:22Z</dcterms:created>
  <dcterms:modified xsi:type="dcterms:W3CDTF">2022-10-28T22:07:48Z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0x010100380A8D9EC9B07C4197B1F57620772BDC</vt:lpwstr>
  </property>
  <property fmtid="{D5CDD505-2E9C-101B-9397-08002B2CF9AE}" pid="3" name="AuthorIds_UIVersion_1024">
    <vt:lpwstr>6</vt:lpwstr>
  </property>
  <property fmtid="{D5CDD505-2E9C-101B-9397-08002B2CF9AE}" pid="4" name="MediaServiceImageTags">
    <vt:lpwstr/>
  </property>
</Properties>
</file>